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3" r:id="rId3"/>
    <p:sldId id="257" r:id="rId4"/>
    <p:sldId id="312" r:id="rId5"/>
    <p:sldId id="309" r:id="rId6"/>
    <p:sldId id="311" r:id="rId7"/>
    <p:sldId id="301" r:id="rId8"/>
    <p:sldId id="299" r:id="rId9"/>
    <p:sldId id="288" r:id="rId10"/>
    <p:sldId id="283" r:id="rId11"/>
    <p:sldId id="261" r:id="rId1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3238"/>
    <a:srgbClr val="3E6BFF"/>
    <a:srgbClr val="FDD0B2"/>
    <a:srgbClr val="F86300"/>
    <a:srgbClr val="8FAAFF"/>
    <a:srgbClr val="1186A7"/>
    <a:srgbClr val="7E1B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206" autoAdjust="0"/>
  </p:normalViewPr>
  <p:slideViewPr>
    <p:cSldViewPr snapToGrid="0" showGuides="1">
      <p:cViewPr>
        <p:scale>
          <a:sx n="66" d="100"/>
          <a:sy n="66" d="100"/>
        </p:scale>
        <p:origin x="81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nival.bento@outlook.com" userId="4304fcc142cbe612" providerId="LiveId" clId="{10E079C3-3D63-4564-BAC4-DDA941AFB651}"/>
    <pc:docChg chg="undo custSel addSld delSld modSld">
      <pc:chgData name="genival.bento@outlook.com" userId="4304fcc142cbe612" providerId="LiveId" clId="{10E079C3-3D63-4564-BAC4-DDA941AFB651}" dt="2021-09-24T21:27:52.307" v="272" actId="207"/>
      <pc:docMkLst>
        <pc:docMk/>
      </pc:docMkLst>
      <pc:sldChg chg="modSp mod">
        <pc:chgData name="genival.bento@outlook.com" userId="4304fcc142cbe612" providerId="LiveId" clId="{10E079C3-3D63-4564-BAC4-DDA941AFB651}" dt="2021-09-24T21:09:36.416" v="190" actId="20577"/>
        <pc:sldMkLst>
          <pc:docMk/>
          <pc:sldMk cId="356357616" sldId="257"/>
        </pc:sldMkLst>
        <pc:spChg chg="mod">
          <ac:chgData name="genival.bento@outlook.com" userId="4304fcc142cbe612" providerId="LiveId" clId="{10E079C3-3D63-4564-BAC4-DDA941AFB651}" dt="2021-09-24T21:09:18.726" v="153" actId="20577"/>
          <ac:spMkLst>
            <pc:docMk/>
            <pc:sldMk cId="356357616" sldId="257"/>
            <ac:spMk id="7" creationId="{C310F73F-74D3-4D62-8BF5-C13433EE5B37}"/>
          </ac:spMkLst>
        </pc:spChg>
        <pc:spChg chg="mod">
          <ac:chgData name="genival.bento@outlook.com" userId="4304fcc142cbe612" providerId="LiveId" clId="{10E079C3-3D63-4564-BAC4-DDA941AFB651}" dt="2021-09-24T21:09:36.416" v="190" actId="20577"/>
          <ac:spMkLst>
            <pc:docMk/>
            <pc:sldMk cId="356357616" sldId="257"/>
            <ac:spMk id="8" creationId="{C310F73F-74D3-4D62-8BF5-C13433EE5B37}"/>
          </ac:spMkLst>
        </pc:spChg>
        <pc:spChg chg="mod">
          <ac:chgData name="genival.bento@outlook.com" userId="4304fcc142cbe612" providerId="LiveId" clId="{10E079C3-3D63-4564-BAC4-DDA941AFB651}" dt="2021-09-24T21:09:00.953" v="113" actId="20577"/>
          <ac:spMkLst>
            <pc:docMk/>
            <pc:sldMk cId="356357616" sldId="257"/>
            <ac:spMk id="10" creationId="{C310F73F-74D3-4D62-8BF5-C13433EE5B37}"/>
          </ac:spMkLst>
        </pc:spChg>
      </pc:sldChg>
      <pc:sldChg chg="del">
        <pc:chgData name="genival.bento@outlook.com" userId="4304fcc142cbe612" providerId="LiveId" clId="{10E079C3-3D63-4564-BAC4-DDA941AFB651}" dt="2021-09-24T20:56:07.978" v="28" actId="47"/>
        <pc:sldMkLst>
          <pc:docMk/>
          <pc:sldMk cId="3707405718" sldId="258"/>
        </pc:sldMkLst>
      </pc:sldChg>
      <pc:sldChg chg="delSp del mod">
        <pc:chgData name="genival.bento@outlook.com" userId="4304fcc142cbe612" providerId="LiveId" clId="{10E079C3-3D63-4564-BAC4-DDA941AFB651}" dt="2021-09-24T21:17:54.552" v="229" actId="47"/>
        <pc:sldMkLst>
          <pc:docMk/>
          <pc:sldMk cId="3870240437" sldId="260"/>
        </pc:sldMkLst>
        <pc:spChg chg="del">
          <ac:chgData name="genival.bento@outlook.com" userId="4304fcc142cbe612" providerId="LiveId" clId="{10E079C3-3D63-4564-BAC4-DDA941AFB651}" dt="2021-09-24T21:17:44.010" v="228" actId="478"/>
          <ac:spMkLst>
            <pc:docMk/>
            <pc:sldMk cId="3870240437" sldId="260"/>
            <ac:spMk id="2" creationId="{00000000-0000-0000-0000-000000000000}"/>
          </ac:spMkLst>
        </pc:spChg>
      </pc:sldChg>
      <pc:sldChg chg="del">
        <pc:chgData name="genival.bento@outlook.com" userId="4304fcc142cbe612" providerId="LiveId" clId="{10E079C3-3D63-4564-BAC4-DDA941AFB651}" dt="2021-09-24T21:17:54.552" v="229" actId="47"/>
        <pc:sldMkLst>
          <pc:docMk/>
          <pc:sldMk cId="2044329057" sldId="262"/>
        </pc:sldMkLst>
      </pc:sldChg>
      <pc:sldChg chg="addSp modSp mod">
        <pc:chgData name="genival.bento@outlook.com" userId="4304fcc142cbe612" providerId="LiveId" clId="{10E079C3-3D63-4564-BAC4-DDA941AFB651}" dt="2021-09-24T21:27:52.307" v="272" actId="207"/>
        <pc:sldMkLst>
          <pc:docMk/>
          <pc:sldMk cId="2900885552" sldId="263"/>
        </pc:sldMkLst>
        <pc:spChg chg="add mod">
          <ac:chgData name="genival.bento@outlook.com" userId="4304fcc142cbe612" providerId="LiveId" clId="{10E079C3-3D63-4564-BAC4-DDA941AFB651}" dt="2021-09-24T21:27:52.307" v="272" actId="207"/>
          <ac:spMkLst>
            <pc:docMk/>
            <pc:sldMk cId="2900885552" sldId="263"/>
            <ac:spMk id="9" creationId="{8A06BE35-F297-4EEC-9318-A70F4C2A90CF}"/>
          </ac:spMkLst>
        </pc:spChg>
        <pc:picChg chg="add mod">
          <ac:chgData name="genival.bento@outlook.com" userId="4304fcc142cbe612" providerId="LiveId" clId="{10E079C3-3D63-4564-BAC4-DDA941AFB651}" dt="2021-09-24T21:27:45.199" v="271" actId="1076"/>
          <ac:picMkLst>
            <pc:docMk/>
            <pc:sldMk cId="2900885552" sldId="263"/>
            <ac:picMk id="3" creationId="{F34CA628-6FBC-4A70-A8CE-0773D2759156}"/>
          </ac:picMkLst>
        </pc:picChg>
      </pc:sldChg>
      <pc:sldChg chg="delSp del mod">
        <pc:chgData name="genival.bento@outlook.com" userId="4304fcc142cbe612" providerId="LiveId" clId="{10E079C3-3D63-4564-BAC4-DDA941AFB651}" dt="2021-09-24T21:08:36.414" v="88" actId="47"/>
        <pc:sldMkLst>
          <pc:docMk/>
          <pc:sldMk cId="815070901" sldId="294"/>
        </pc:sldMkLst>
        <pc:picChg chg="del">
          <ac:chgData name="genival.bento@outlook.com" userId="4304fcc142cbe612" providerId="LiveId" clId="{10E079C3-3D63-4564-BAC4-DDA941AFB651}" dt="2021-09-24T21:00:27.709" v="74" actId="21"/>
          <ac:picMkLst>
            <pc:docMk/>
            <pc:sldMk cId="815070901" sldId="294"/>
            <ac:picMk id="7" creationId="{0C381B9E-9ADE-4626-B5BC-BB0CF25214CD}"/>
          </ac:picMkLst>
        </pc:picChg>
        <pc:picChg chg="del">
          <ac:chgData name="genival.bento@outlook.com" userId="4304fcc142cbe612" providerId="LiveId" clId="{10E079C3-3D63-4564-BAC4-DDA941AFB651}" dt="2021-09-24T21:00:27.709" v="74" actId="21"/>
          <ac:picMkLst>
            <pc:docMk/>
            <pc:sldMk cId="815070901" sldId="294"/>
            <ac:picMk id="9" creationId="{35166F2A-E68F-47B2-9D3E-A6463054B98F}"/>
          </ac:picMkLst>
        </pc:picChg>
      </pc:sldChg>
      <pc:sldChg chg="addSp delSp modSp mod">
        <pc:chgData name="genival.bento@outlook.com" userId="4304fcc142cbe612" providerId="LiveId" clId="{10E079C3-3D63-4564-BAC4-DDA941AFB651}" dt="2021-09-24T21:16:59.653" v="227" actId="1076"/>
        <pc:sldMkLst>
          <pc:docMk/>
          <pc:sldMk cId="188451429" sldId="301"/>
        </pc:sldMkLst>
        <pc:picChg chg="add mod">
          <ac:chgData name="genival.bento@outlook.com" userId="4304fcc142cbe612" providerId="LiveId" clId="{10E079C3-3D63-4564-BAC4-DDA941AFB651}" dt="2021-09-24T21:16:59.653" v="227" actId="1076"/>
          <ac:picMkLst>
            <pc:docMk/>
            <pc:sldMk cId="188451429" sldId="301"/>
            <ac:picMk id="3" creationId="{349E0AA7-CDB0-4098-A7D8-A45B6195A496}"/>
          </ac:picMkLst>
        </pc:picChg>
        <pc:picChg chg="del">
          <ac:chgData name="genival.bento@outlook.com" userId="4304fcc142cbe612" providerId="LiveId" clId="{10E079C3-3D63-4564-BAC4-DDA941AFB651}" dt="2021-09-24T21:16:04.208" v="220" actId="478"/>
          <ac:picMkLst>
            <pc:docMk/>
            <pc:sldMk cId="188451429" sldId="301"/>
            <ac:picMk id="2052" creationId="{00000000-0000-0000-0000-000000000000}"/>
          </ac:picMkLst>
        </pc:picChg>
      </pc:sldChg>
      <pc:sldChg chg="del">
        <pc:chgData name="genival.bento@outlook.com" userId="4304fcc142cbe612" providerId="LiveId" clId="{10E079C3-3D63-4564-BAC4-DDA941AFB651}" dt="2021-09-24T20:57:04.906" v="40" actId="47"/>
        <pc:sldMkLst>
          <pc:docMk/>
          <pc:sldMk cId="2100192710" sldId="308"/>
        </pc:sldMkLst>
      </pc:sldChg>
      <pc:sldChg chg="addSp delSp modSp new mod">
        <pc:chgData name="genival.bento@outlook.com" userId="4304fcc142cbe612" providerId="LiveId" clId="{10E079C3-3D63-4564-BAC4-DDA941AFB651}" dt="2021-09-24T21:15:58.722" v="219" actId="1076"/>
        <pc:sldMkLst>
          <pc:docMk/>
          <pc:sldMk cId="3717761899" sldId="312"/>
        </pc:sldMkLst>
        <pc:spChg chg="del">
          <ac:chgData name="genival.bento@outlook.com" userId="4304fcc142cbe612" providerId="LiveId" clId="{10E079C3-3D63-4564-BAC4-DDA941AFB651}" dt="2021-09-24T20:54:13.128" v="1" actId="478"/>
          <ac:spMkLst>
            <pc:docMk/>
            <pc:sldMk cId="3717761899" sldId="312"/>
            <ac:spMk id="2" creationId="{C2B80435-738A-4AEE-870D-05B3F4BFA1CF}"/>
          </ac:spMkLst>
        </pc:spChg>
        <pc:spChg chg="del">
          <ac:chgData name="genival.bento@outlook.com" userId="4304fcc142cbe612" providerId="LiveId" clId="{10E079C3-3D63-4564-BAC4-DDA941AFB651}" dt="2021-09-24T20:54:13.128" v="1" actId="478"/>
          <ac:spMkLst>
            <pc:docMk/>
            <pc:sldMk cId="3717761899" sldId="312"/>
            <ac:spMk id="3" creationId="{C6C07375-8CB1-4E63-9104-2ADCF859FD4D}"/>
          </ac:spMkLst>
        </pc:spChg>
        <pc:spChg chg="add del mod">
          <ac:chgData name="genival.bento@outlook.com" userId="4304fcc142cbe612" providerId="LiveId" clId="{10E079C3-3D63-4564-BAC4-DDA941AFB651}" dt="2021-09-24T21:15:53.488" v="217" actId="21"/>
          <ac:spMkLst>
            <pc:docMk/>
            <pc:sldMk cId="3717761899" sldId="312"/>
            <ac:spMk id="24" creationId="{4B2327DC-F00B-4BAA-8CAA-B69EA8B2DF4A}"/>
          </ac:spMkLst>
        </pc:spChg>
        <pc:picChg chg="add mod">
          <ac:chgData name="genival.bento@outlook.com" userId="4304fcc142cbe612" providerId="LiveId" clId="{10E079C3-3D63-4564-BAC4-DDA941AFB651}" dt="2021-09-24T21:15:58.722" v="219" actId="1076"/>
          <ac:picMkLst>
            <pc:docMk/>
            <pc:sldMk cId="3717761899" sldId="312"/>
            <ac:picMk id="2" creationId="{BAC3C1D6-3536-4018-BF96-EFA006420F67}"/>
          </ac:picMkLst>
        </pc:picChg>
        <pc:picChg chg="add mod">
          <ac:chgData name="genival.bento@outlook.com" userId="4304fcc142cbe612" providerId="LiveId" clId="{10E079C3-3D63-4564-BAC4-DDA941AFB651}" dt="2021-09-24T21:00:23.434" v="73" actId="1076"/>
          <ac:picMkLst>
            <pc:docMk/>
            <pc:sldMk cId="3717761899" sldId="312"/>
            <ac:picMk id="5" creationId="{415DDAB4-C4E8-4ACC-8BAA-F40448106FF8}"/>
          </ac:picMkLst>
        </pc:picChg>
        <pc:picChg chg="add mod">
          <ac:chgData name="genival.bento@outlook.com" userId="4304fcc142cbe612" providerId="LiveId" clId="{10E079C3-3D63-4564-BAC4-DDA941AFB651}" dt="2021-09-24T21:00:23.434" v="73" actId="1076"/>
          <ac:picMkLst>
            <pc:docMk/>
            <pc:sldMk cId="3717761899" sldId="312"/>
            <ac:picMk id="7" creationId="{21DB99F9-18EF-4F1C-9502-79292D802A59}"/>
          </ac:picMkLst>
        </pc:picChg>
        <pc:picChg chg="add del mod">
          <ac:chgData name="genival.bento@outlook.com" userId="4304fcc142cbe612" providerId="LiveId" clId="{10E079C3-3D63-4564-BAC4-DDA941AFB651}" dt="2021-09-24T20:55:31.274" v="11" actId="21"/>
          <ac:picMkLst>
            <pc:docMk/>
            <pc:sldMk cId="3717761899" sldId="312"/>
            <ac:picMk id="9" creationId="{1219EBDF-13B5-4DEF-8167-27043251D0F1}"/>
          </ac:picMkLst>
        </pc:picChg>
        <pc:picChg chg="add del mod modCrop">
          <ac:chgData name="genival.bento@outlook.com" userId="4304fcc142cbe612" providerId="LiveId" clId="{10E079C3-3D63-4564-BAC4-DDA941AFB651}" dt="2021-09-24T21:01:12.694" v="85" actId="732"/>
          <ac:picMkLst>
            <pc:docMk/>
            <pc:sldMk cId="3717761899" sldId="312"/>
            <ac:picMk id="10" creationId="{F3342C8A-33E6-4C96-ADEC-7DA4301133D8}"/>
          </ac:picMkLst>
        </pc:picChg>
        <pc:picChg chg="add mod">
          <ac:chgData name="genival.bento@outlook.com" userId="4304fcc142cbe612" providerId="LiveId" clId="{10E079C3-3D63-4564-BAC4-DDA941AFB651}" dt="2021-09-24T21:00:23.434" v="73" actId="1076"/>
          <ac:picMkLst>
            <pc:docMk/>
            <pc:sldMk cId="3717761899" sldId="312"/>
            <ac:picMk id="12" creationId="{FE76187C-229F-4A89-8AB0-07C3F368EE3D}"/>
          </ac:picMkLst>
        </pc:picChg>
        <pc:picChg chg="add mod">
          <ac:chgData name="genival.bento@outlook.com" userId="4304fcc142cbe612" providerId="LiveId" clId="{10E079C3-3D63-4564-BAC4-DDA941AFB651}" dt="2021-09-24T21:00:23.434" v="73" actId="1076"/>
          <ac:picMkLst>
            <pc:docMk/>
            <pc:sldMk cId="3717761899" sldId="312"/>
            <ac:picMk id="14" creationId="{7E59345D-32C4-4694-ACD0-4483359B84A7}"/>
          </ac:picMkLst>
        </pc:picChg>
        <pc:picChg chg="add mod">
          <ac:chgData name="genival.bento@outlook.com" userId="4304fcc142cbe612" providerId="LiveId" clId="{10E079C3-3D63-4564-BAC4-DDA941AFB651}" dt="2021-09-24T21:00:23.434" v="73" actId="1076"/>
          <ac:picMkLst>
            <pc:docMk/>
            <pc:sldMk cId="3717761899" sldId="312"/>
            <ac:picMk id="16" creationId="{9372DC9F-FF01-4081-AA10-06D17BEED25E}"/>
          </ac:picMkLst>
        </pc:picChg>
        <pc:picChg chg="add mod">
          <ac:chgData name="genival.bento@outlook.com" userId="4304fcc142cbe612" providerId="LiveId" clId="{10E079C3-3D63-4564-BAC4-DDA941AFB651}" dt="2021-09-24T21:00:23.434" v="73" actId="1076"/>
          <ac:picMkLst>
            <pc:docMk/>
            <pc:sldMk cId="3717761899" sldId="312"/>
            <ac:picMk id="18" creationId="{FDD1E14D-3391-443F-A435-106D315063D2}"/>
          </ac:picMkLst>
        </pc:picChg>
        <pc:picChg chg="add mod">
          <ac:chgData name="genival.bento@outlook.com" userId="4304fcc142cbe612" providerId="LiveId" clId="{10E079C3-3D63-4564-BAC4-DDA941AFB651}" dt="2021-09-24T21:00:23.434" v="73" actId="1076"/>
          <ac:picMkLst>
            <pc:docMk/>
            <pc:sldMk cId="3717761899" sldId="312"/>
            <ac:picMk id="20" creationId="{759EC081-9441-4317-9508-00761F6EF787}"/>
          </ac:picMkLst>
        </pc:picChg>
        <pc:picChg chg="add del mod">
          <ac:chgData name="genival.bento@outlook.com" userId="4304fcc142cbe612" providerId="LiveId" clId="{10E079C3-3D63-4564-BAC4-DDA941AFB651}" dt="2021-09-24T21:01:16.880" v="87"/>
          <ac:picMkLst>
            <pc:docMk/>
            <pc:sldMk cId="3717761899" sldId="312"/>
            <ac:picMk id="21" creationId="{B6CADDE8-11E8-4C1C-8BC7-FAA276353A11}"/>
          </ac:picMkLst>
        </pc:picChg>
        <pc:picChg chg="add del mod">
          <ac:chgData name="genival.bento@outlook.com" userId="4304fcc142cbe612" providerId="LiveId" clId="{10E079C3-3D63-4564-BAC4-DDA941AFB651}" dt="2021-09-24T21:01:16.880" v="87"/>
          <ac:picMkLst>
            <pc:docMk/>
            <pc:sldMk cId="3717761899" sldId="312"/>
            <ac:picMk id="22" creationId="{682BAFEF-35E3-4113-ABAD-B359D011D284}"/>
          </ac:picMkLst>
        </pc:picChg>
        <pc:picChg chg="add del mod">
          <ac:chgData name="genival.bento@outlook.com" userId="4304fcc142cbe612" providerId="LiveId" clId="{10E079C3-3D63-4564-BAC4-DDA941AFB651}" dt="2021-09-24T21:01:11.800" v="83"/>
          <ac:picMkLst>
            <pc:docMk/>
            <pc:sldMk cId="3717761899" sldId="312"/>
            <ac:picMk id="23" creationId="{B9CE285A-F143-4457-9FA5-1E57D15F7167}"/>
          </ac:picMkLst>
        </pc:picChg>
      </pc:sldChg>
    </pc:docChg>
  </pc:docChgLst>
  <pc:docChgLst>
    <pc:chgData name="genival.bento@outlook.com" userId="4304fcc142cbe612" providerId="LiveId" clId="{DC3E5DA7-81A1-4321-A48B-001F911C51D8}"/>
    <pc:docChg chg="undo custSel delSld modSld">
      <pc:chgData name="genival.bento@outlook.com" userId="4304fcc142cbe612" providerId="LiveId" clId="{DC3E5DA7-81A1-4321-A48B-001F911C51D8}" dt="2021-10-22T23:27:22.865" v="432"/>
      <pc:docMkLst>
        <pc:docMk/>
      </pc:docMkLst>
      <pc:sldChg chg="modTransition">
        <pc:chgData name="genival.bento@outlook.com" userId="4304fcc142cbe612" providerId="LiveId" clId="{DC3E5DA7-81A1-4321-A48B-001F911C51D8}" dt="2021-10-22T23:27:22.865" v="432"/>
        <pc:sldMkLst>
          <pc:docMk/>
          <pc:sldMk cId="870094114" sldId="256"/>
        </pc:sldMkLst>
      </pc:sldChg>
      <pc:sldChg chg="addSp delSp modSp mod modTransition">
        <pc:chgData name="genival.bento@outlook.com" userId="4304fcc142cbe612" providerId="LiveId" clId="{DC3E5DA7-81A1-4321-A48B-001F911C51D8}" dt="2021-10-22T23:27:17.296" v="431"/>
        <pc:sldMkLst>
          <pc:docMk/>
          <pc:sldMk cId="356357616" sldId="257"/>
        </pc:sldMkLst>
        <pc:spChg chg="mod">
          <ac:chgData name="genival.bento@outlook.com" userId="4304fcc142cbe612" providerId="LiveId" clId="{DC3E5DA7-81A1-4321-A48B-001F911C51D8}" dt="2021-10-22T23:09:58.025" v="399" actId="20577"/>
          <ac:spMkLst>
            <pc:docMk/>
            <pc:sldMk cId="356357616" sldId="257"/>
            <ac:spMk id="7" creationId="{C310F73F-74D3-4D62-8BF5-C13433EE5B37}"/>
          </ac:spMkLst>
        </pc:spChg>
        <pc:spChg chg="mod">
          <ac:chgData name="genival.bento@outlook.com" userId="4304fcc142cbe612" providerId="LiveId" clId="{DC3E5DA7-81A1-4321-A48B-001F911C51D8}" dt="2021-10-22T23:09:50.889" v="386" actId="20577"/>
          <ac:spMkLst>
            <pc:docMk/>
            <pc:sldMk cId="356357616" sldId="257"/>
            <ac:spMk id="8" creationId="{C310F73F-74D3-4D62-8BF5-C13433EE5B37}"/>
          </ac:spMkLst>
        </pc:spChg>
        <pc:spChg chg="mod">
          <ac:chgData name="genival.bento@outlook.com" userId="4304fcc142cbe612" providerId="LiveId" clId="{DC3E5DA7-81A1-4321-A48B-001F911C51D8}" dt="2021-10-22T22:05:03.677" v="121" actId="20577"/>
          <ac:spMkLst>
            <pc:docMk/>
            <pc:sldMk cId="356357616" sldId="257"/>
            <ac:spMk id="10" creationId="{C310F73F-74D3-4D62-8BF5-C13433EE5B37}"/>
          </ac:spMkLst>
        </pc:spChg>
        <pc:graphicFrameChg chg="add mod">
          <ac:chgData name="genival.bento@outlook.com" userId="4304fcc142cbe612" providerId="LiveId" clId="{DC3E5DA7-81A1-4321-A48B-001F911C51D8}" dt="2021-10-22T23:26:46.445" v="427"/>
          <ac:graphicFrameMkLst>
            <pc:docMk/>
            <pc:sldMk cId="356357616" sldId="257"/>
            <ac:graphicFrameMk id="12" creationId="{74B6BAE2-2C9C-4D94-8FB7-4C2E9D662A1F}"/>
          </ac:graphicFrameMkLst>
        </pc:graphicFrameChg>
        <pc:picChg chg="add mod">
          <ac:chgData name="genival.bento@outlook.com" userId="4304fcc142cbe612" providerId="LiveId" clId="{DC3E5DA7-81A1-4321-A48B-001F911C51D8}" dt="2021-10-22T23:26:46.445" v="427"/>
          <ac:picMkLst>
            <pc:docMk/>
            <pc:sldMk cId="356357616" sldId="257"/>
            <ac:picMk id="11" creationId="{2FD94BBF-A98B-4522-A264-D80F47D0A6D7}"/>
          </ac:picMkLst>
        </pc:picChg>
        <pc:picChg chg="del">
          <ac:chgData name="genival.bento@outlook.com" userId="4304fcc142cbe612" providerId="LiveId" clId="{DC3E5DA7-81A1-4321-A48B-001F911C51D8}" dt="2021-10-22T23:26:46.148" v="426" actId="478"/>
          <ac:picMkLst>
            <pc:docMk/>
            <pc:sldMk cId="356357616" sldId="257"/>
            <ac:picMk id="14" creationId="{6B27B5E9-F2CE-4082-9837-EED1DC9636E7}"/>
          </ac:picMkLst>
        </pc:picChg>
        <pc:picChg chg="del">
          <ac:chgData name="genival.bento@outlook.com" userId="4304fcc142cbe612" providerId="LiveId" clId="{DC3E5DA7-81A1-4321-A48B-001F911C51D8}" dt="2021-10-22T23:26:46.148" v="426" actId="478"/>
          <ac:picMkLst>
            <pc:docMk/>
            <pc:sldMk cId="356357616" sldId="257"/>
            <ac:picMk id="16" creationId="{288A0694-9334-4C48-A645-7E36A1AC6344}"/>
          </ac:picMkLst>
        </pc:picChg>
      </pc:sldChg>
      <pc:sldChg chg="addSp delSp modSp mod modTransition">
        <pc:chgData name="genival.bento@outlook.com" userId="4304fcc142cbe612" providerId="LiveId" clId="{DC3E5DA7-81A1-4321-A48B-001F911C51D8}" dt="2021-10-22T23:27:17.296" v="431"/>
        <pc:sldMkLst>
          <pc:docMk/>
          <pc:sldMk cId="2900885552" sldId="263"/>
        </pc:sldMkLst>
        <pc:graphicFrameChg chg="add mod">
          <ac:chgData name="genival.bento@outlook.com" userId="4304fcc142cbe612" providerId="LiveId" clId="{DC3E5DA7-81A1-4321-A48B-001F911C51D8}" dt="2021-10-22T23:26:53.970" v="429"/>
          <ac:graphicFrameMkLst>
            <pc:docMk/>
            <pc:sldMk cId="2900885552" sldId="263"/>
            <ac:graphicFrameMk id="10" creationId="{ADF8FFAB-C9FC-40AD-B8B7-EED4DD1B2AFA}"/>
          </ac:graphicFrameMkLst>
        </pc:graphicFrameChg>
        <pc:picChg chg="del">
          <ac:chgData name="genival.bento@outlook.com" userId="4304fcc142cbe612" providerId="LiveId" clId="{DC3E5DA7-81A1-4321-A48B-001F911C51D8}" dt="2021-10-22T23:26:53.629" v="428" actId="478"/>
          <ac:picMkLst>
            <pc:docMk/>
            <pc:sldMk cId="2900885552" sldId="263"/>
            <ac:picMk id="4" creationId="{E7179EAE-0813-4CBC-9D7A-CBFDC638B56B}"/>
          </ac:picMkLst>
        </pc:picChg>
        <pc:picChg chg="del">
          <ac:chgData name="genival.bento@outlook.com" userId="4304fcc142cbe612" providerId="LiveId" clId="{DC3E5DA7-81A1-4321-A48B-001F911C51D8}" dt="2021-10-22T23:26:53.629" v="428" actId="478"/>
          <ac:picMkLst>
            <pc:docMk/>
            <pc:sldMk cId="2900885552" sldId="263"/>
            <ac:picMk id="5" creationId="{6BB5825C-FA6B-4E43-BC2E-B23DFD5234DC}"/>
          </ac:picMkLst>
        </pc:picChg>
        <pc:picChg chg="add mod">
          <ac:chgData name="genival.bento@outlook.com" userId="4304fcc142cbe612" providerId="LiveId" clId="{DC3E5DA7-81A1-4321-A48B-001F911C51D8}" dt="2021-10-22T23:26:53.970" v="429"/>
          <ac:picMkLst>
            <pc:docMk/>
            <pc:sldMk cId="2900885552" sldId="263"/>
            <ac:picMk id="8" creationId="{A8D1CB88-2A28-4D9B-B4C8-13AA7872D43A}"/>
          </ac:picMkLst>
        </pc:picChg>
      </pc:sldChg>
      <pc:sldChg chg="addSp delSp modSp mod modTransition modAnim">
        <pc:chgData name="genival.bento@outlook.com" userId="4304fcc142cbe612" providerId="LiveId" clId="{DC3E5DA7-81A1-4321-A48B-001F911C51D8}" dt="2021-10-22T23:27:17.296" v="431"/>
        <pc:sldMkLst>
          <pc:docMk/>
          <pc:sldMk cId="2959198658" sldId="283"/>
        </pc:sldMkLst>
        <pc:spChg chg="del">
          <ac:chgData name="genival.bento@outlook.com" userId="4304fcc142cbe612" providerId="LiveId" clId="{DC3E5DA7-81A1-4321-A48B-001F911C51D8}" dt="2021-10-22T22:18:28.619" v="158" actId="478"/>
          <ac:spMkLst>
            <pc:docMk/>
            <pc:sldMk cId="2959198658" sldId="283"/>
            <ac:spMk id="3" creationId="{00000000-0000-0000-0000-000000000000}"/>
          </ac:spMkLst>
        </pc:spChg>
        <pc:spChg chg="del">
          <ac:chgData name="genival.bento@outlook.com" userId="4304fcc142cbe612" providerId="LiveId" clId="{DC3E5DA7-81A1-4321-A48B-001F911C51D8}" dt="2021-10-22T22:18:28.619" v="158" actId="478"/>
          <ac:spMkLst>
            <pc:docMk/>
            <pc:sldMk cId="2959198658" sldId="283"/>
            <ac:spMk id="7" creationId="{366389D9-CA54-4F2E-9EC1-6A5FD926C283}"/>
          </ac:spMkLst>
        </pc:spChg>
        <pc:graphicFrameChg chg="add mod">
          <ac:chgData name="genival.bento@outlook.com" userId="4304fcc142cbe612" providerId="LiveId" clId="{DC3E5DA7-81A1-4321-A48B-001F911C51D8}" dt="2021-10-22T23:26:10.338" v="418"/>
          <ac:graphicFrameMkLst>
            <pc:docMk/>
            <pc:sldMk cId="2959198658" sldId="283"/>
            <ac:graphicFrameMk id="8" creationId="{F9052350-38CA-4429-8780-02CC0A1B7CF6}"/>
          </ac:graphicFrameMkLst>
        </pc:graphicFrameChg>
        <pc:picChg chg="add mod">
          <ac:chgData name="genival.bento@outlook.com" userId="4304fcc142cbe612" providerId="LiveId" clId="{DC3E5DA7-81A1-4321-A48B-001F911C51D8}" dt="2021-10-22T22:20:48.418" v="161" actId="14100"/>
          <ac:picMkLst>
            <pc:docMk/>
            <pc:sldMk cId="2959198658" sldId="283"/>
            <ac:picMk id="2" creationId="{83D9858F-FEE1-43FE-A194-083EEB67BCB5}"/>
          </ac:picMkLst>
        </pc:picChg>
        <pc:picChg chg="del mod">
          <ac:chgData name="genival.bento@outlook.com" userId="4304fcc142cbe612" providerId="LiveId" clId="{DC3E5DA7-81A1-4321-A48B-001F911C51D8}" dt="2021-10-22T23:26:09.945" v="417" actId="478"/>
          <ac:picMkLst>
            <pc:docMk/>
            <pc:sldMk cId="2959198658" sldId="283"/>
            <ac:picMk id="4" creationId="{23F289D2-D6AB-4887-9BEB-DBF9649D0A7D}"/>
          </ac:picMkLst>
        </pc:picChg>
        <pc:picChg chg="del mod">
          <ac:chgData name="genival.bento@outlook.com" userId="4304fcc142cbe612" providerId="LiveId" clId="{DC3E5DA7-81A1-4321-A48B-001F911C51D8}" dt="2021-10-22T23:26:09.945" v="417" actId="478"/>
          <ac:picMkLst>
            <pc:docMk/>
            <pc:sldMk cId="2959198658" sldId="283"/>
            <ac:picMk id="5" creationId="{E3394FB5-D764-485F-A4A8-778E2DA4832E}"/>
          </ac:picMkLst>
        </pc:picChg>
        <pc:picChg chg="add mod">
          <ac:chgData name="genival.bento@outlook.com" userId="4304fcc142cbe612" providerId="LiveId" clId="{DC3E5DA7-81A1-4321-A48B-001F911C51D8}" dt="2021-10-22T22:58:34.358" v="250" actId="1076"/>
          <ac:picMkLst>
            <pc:docMk/>
            <pc:sldMk cId="2959198658" sldId="283"/>
            <ac:picMk id="6" creationId="{B422C034-9729-4EF7-919C-8019B006E9F9}"/>
          </ac:picMkLst>
        </pc:picChg>
        <pc:picChg chg="add mod">
          <ac:chgData name="genival.bento@outlook.com" userId="4304fcc142cbe612" providerId="LiveId" clId="{DC3E5DA7-81A1-4321-A48B-001F911C51D8}" dt="2021-10-22T23:26:10.338" v="418"/>
          <ac:picMkLst>
            <pc:docMk/>
            <pc:sldMk cId="2959198658" sldId="283"/>
            <ac:picMk id="7" creationId="{E80AEDF6-CABC-499D-B8DF-513BD26D884A}"/>
          </ac:picMkLst>
        </pc:picChg>
      </pc:sldChg>
      <pc:sldChg chg="addSp delSp modSp mod modTransition modAnim">
        <pc:chgData name="genival.bento@outlook.com" userId="4304fcc142cbe612" providerId="LiveId" clId="{DC3E5DA7-81A1-4321-A48B-001F911C51D8}" dt="2021-10-22T23:27:17.296" v="431"/>
        <pc:sldMkLst>
          <pc:docMk/>
          <pc:sldMk cId="1051477711" sldId="288"/>
        </pc:sldMkLst>
        <pc:spChg chg="del">
          <ac:chgData name="genival.bento@outlook.com" userId="4304fcc142cbe612" providerId="LiveId" clId="{DC3E5DA7-81A1-4321-A48B-001F911C51D8}" dt="2021-10-22T22:16:12.226" v="154" actId="478"/>
          <ac:spMkLst>
            <pc:docMk/>
            <pc:sldMk cId="1051477711" sldId="288"/>
            <ac:spMk id="2" creationId="{00000000-0000-0000-0000-000000000000}"/>
          </ac:spMkLst>
        </pc:spChg>
        <pc:spChg chg="del">
          <ac:chgData name="genival.bento@outlook.com" userId="4304fcc142cbe612" providerId="LiveId" clId="{DC3E5DA7-81A1-4321-A48B-001F911C51D8}" dt="2021-10-22T22:16:12.226" v="154" actId="478"/>
          <ac:spMkLst>
            <pc:docMk/>
            <pc:sldMk cId="1051477711" sldId="288"/>
            <ac:spMk id="54" creationId="{00000000-0000-0000-0000-000000000000}"/>
          </ac:spMkLst>
        </pc:spChg>
        <pc:graphicFrameChg chg="add mod">
          <ac:chgData name="genival.bento@outlook.com" userId="4304fcc142cbe612" providerId="LiveId" clId="{DC3E5DA7-81A1-4321-A48B-001F911C51D8}" dt="2021-10-22T23:26:04.737" v="415"/>
          <ac:graphicFrameMkLst>
            <pc:docMk/>
            <pc:sldMk cId="1051477711" sldId="288"/>
            <ac:graphicFrameMk id="8" creationId="{9259DD5E-F997-4A5C-87F0-5E826266AE2B}"/>
          </ac:graphicFrameMkLst>
        </pc:graphicFrameChg>
        <pc:picChg chg="add mod">
          <ac:chgData name="genival.bento@outlook.com" userId="4304fcc142cbe612" providerId="LiveId" clId="{DC3E5DA7-81A1-4321-A48B-001F911C51D8}" dt="2021-10-22T22:16:57.314" v="157" actId="14100"/>
          <ac:picMkLst>
            <pc:docMk/>
            <pc:sldMk cId="1051477711" sldId="288"/>
            <ac:picMk id="3" creationId="{F53593F6-8308-4D5C-855E-0332BE7F2EDC}"/>
          </ac:picMkLst>
        </pc:picChg>
        <pc:picChg chg="del">
          <ac:chgData name="genival.bento@outlook.com" userId="4304fcc142cbe612" providerId="LiveId" clId="{DC3E5DA7-81A1-4321-A48B-001F911C51D8}" dt="2021-10-22T23:26:04.438" v="414" actId="478"/>
          <ac:picMkLst>
            <pc:docMk/>
            <pc:sldMk cId="1051477711" sldId="288"/>
            <ac:picMk id="4" creationId="{23F289D2-D6AB-4887-9BEB-DBF9649D0A7D}"/>
          </ac:picMkLst>
        </pc:picChg>
        <pc:picChg chg="del">
          <ac:chgData name="genival.bento@outlook.com" userId="4304fcc142cbe612" providerId="LiveId" clId="{DC3E5DA7-81A1-4321-A48B-001F911C51D8}" dt="2021-10-22T23:26:04.438" v="414" actId="478"/>
          <ac:picMkLst>
            <pc:docMk/>
            <pc:sldMk cId="1051477711" sldId="288"/>
            <ac:picMk id="5" creationId="{E3394FB5-D764-485F-A4A8-778E2DA4832E}"/>
          </ac:picMkLst>
        </pc:picChg>
        <pc:picChg chg="add mod">
          <ac:chgData name="genival.bento@outlook.com" userId="4304fcc142cbe612" providerId="LiveId" clId="{DC3E5DA7-81A1-4321-A48B-001F911C51D8}" dt="2021-10-22T22:56:44.527" v="223" actId="14100"/>
          <ac:picMkLst>
            <pc:docMk/>
            <pc:sldMk cId="1051477711" sldId="288"/>
            <ac:picMk id="6" creationId="{F0E77CE5-44B9-4514-840F-2D183A7B4C85}"/>
          </ac:picMkLst>
        </pc:picChg>
        <pc:picChg chg="add mod">
          <ac:chgData name="genival.bento@outlook.com" userId="4304fcc142cbe612" providerId="LiveId" clId="{DC3E5DA7-81A1-4321-A48B-001F911C51D8}" dt="2021-10-22T23:26:04.737" v="415"/>
          <ac:picMkLst>
            <pc:docMk/>
            <pc:sldMk cId="1051477711" sldId="288"/>
            <ac:picMk id="7" creationId="{17F05938-6B7A-4D56-ACD2-928AF397044F}"/>
          </ac:picMkLst>
        </pc:picChg>
      </pc:sldChg>
      <pc:sldChg chg="del">
        <pc:chgData name="genival.bento@outlook.com" userId="4304fcc142cbe612" providerId="LiveId" clId="{DC3E5DA7-81A1-4321-A48B-001F911C51D8}" dt="2021-10-22T22:20:54.959" v="162" actId="47"/>
        <pc:sldMkLst>
          <pc:docMk/>
          <pc:sldMk cId="2197809210" sldId="295"/>
        </pc:sldMkLst>
      </pc:sldChg>
      <pc:sldChg chg="addSp delSp modSp mod modTransition delAnim modAnim">
        <pc:chgData name="genival.bento@outlook.com" userId="4304fcc142cbe612" providerId="LiveId" clId="{DC3E5DA7-81A1-4321-A48B-001F911C51D8}" dt="2021-10-22T23:27:17.296" v="431"/>
        <pc:sldMkLst>
          <pc:docMk/>
          <pc:sldMk cId="4170862263" sldId="299"/>
        </pc:sldMkLst>
        <pc:spChg chg="del">
          <ac:chgData name="genival.bento@outlook.com" userId="4304fcc142cbe612" providerId="LiveId" clId="{DC3E5DA7-81A1-4321-A48B-001F911C51D8}" dt="2021-10-22T22:14:15.060" v="149" actId="478"/>
          <ac:spMkLst>
            <pc:docMk/>
            <pc:sldMk cId="4170862263" sldId="299"/>
            <ac:spMk id="2" creationId="{00000000-0000-0000-0000-000000000000}"/>
          </ac:spMkLst>
        </pc:spChg>
        <pc:spChg chg="del">
          <ac:chgData name="genival.bento@outlook.com" userId="4304fcc142cbe612" providerId="LiveId" clId="{DC3E5DA7-81A1-4321-A48B-001F911C51D8}" dt="2021-10-22T22:14:18.613" v="150" actId="478"/>
          <ac:spMkLst>
            <pc:docMk/>
            <pc:sldMk cId="4170862263" sldId="299"/>
            <ac:spMk id="54" creationId="{00000000-0000-0000-0000-000000000000}"/>
          </ac:spMkLst>
        </pc:spChg>
        <pc:graphicFrameChg chg="add mod">
          <ac:chgData name="genival.bento@outlook.com" userId="4304fcc142cbe612" providerId="LiveId" clId="{DC3E5DA7-81A1-4321-A48B-001F911C51D8}" dt="2021-10-22T23:26:00.563" v="413"/>
          <ac:graphicFrameMkLst>
            <pc:docMk/>
            <pc:sldMk cId="4170862263" sldId="299"/>
            <ac:graphicFrameMk id="9" creationId="{1A5210F3-50F0-409E-BB05-17693713C7C3}"/>
          </ac:graphicFrameMkLst>
        </pc:graphicFrameChg>
        <pc:picChg chg="add mod">
          <ac:chgData name="genival.bento@outlook.com" userId="4304fcc142cbe612" providerId="LiveId" clId="{DC3E5DA7-81A1-4321-A48B-001F911C51D8}" dt="2021-10-22T22:15:37.764" v="153" actId="14100"/>
          <ac:picMkLst>
            <pc:docMk/>
            <pc:sldMk cId="4170862263" sldId="299"/>
            <ac:picMk id="3" creationId="{08BC6E28-1B12-4CAF-B538-5526D7ABA9B0}"/>
          </ac:picMkLst>
        </pc:picChg>
        <pc:picChg chg="del">
          <ac:chgData name="genival.bento@outlook.com" userId="4304fcc142cbe612" providerId="LiveId" clId="{DC3E5DA7-81A1-4321-A48B-001F911C51D8}" dt="2021-10-22T23:26:00.234" v="412" actId="478"/>
          <ac:picMkLst>
            <pc:docMk/>
            <pc:sldMk cId="4170862263" sldId="299"/>
            <ac:picMk id="4" creationId="{23F289D2-D6AB-4887-9BEB-DBF9649D0A7D}"/>
          </ac:picMkLst>
        </pc:picChg>
        <pc:picChg chg="del">
          <ac:chgData name="genival.bento@outlook.com" userId="4304fcc142cbe612" providerId="LiveId" clId="{DC3E5DA7-81A1-4321-A48B-001F911C51D8}" dt="2021-10-22T23:26:00.234" v="412" actId="478"/>
          <ac:picMkLst>
            <pc:docMk/>
            <pc:sldMk cId="4170862263" sldId="299"/>
            <ac:picMk id="5" creationId="{E3394FB5-D764-485F-A4A8-778E2DA4832E}"/>
          </ac:picMkLst>
        </pc:picChg>
        <pc:picChg chg="del">
          <ac:chgData name="genival.bento@outlook.com" userId="4304fcc142cbe612" providerId="LiveId" clId="{DC3E5DA7-81A1-4321-A48B-001F911C51D8}" dt="2021-10-22T22:14:15.060" v="149" actId="478"/>
          <ac:picMkLst>
            <pc:docMk/>
            <pc:sldMk cId="4170862263" sldId="299"/>
            <ac:picMk id="6" creationId="{00000000-0000-0000-0000-000000000000}"/>
          </ac:picMkLst>
        </pc:picChg>
        <pc:picChg chg="add del mod">
          <ac:chgData name="genival.bento@outlook.com" userId="4304fcc142cbe612" providerId="LiveId" clId="{DC3E5DA7-81A1-4321-A48B-001F911C51D8}" dt="2021-10-22T22:56:51.989" v="224" actId="478"/>
          <ac:picMkLst>
            <pc:docMk/>
            <pc:sldMk cId="4170862263" sldId="299"/>
            <ac:picMk id="6" creationId="{75684F6D-8D54-464F-9FC9-9B783E532718}"/>
          </ac:picMkLst>
        </pc:picChg>
        <pc:picChg chg="add mod">
          <ac:chgData name="genival.bento@outlook.com" userId="4304fcc142cbe612" providerId="LiveId" clId="{DC3E5DA7-81A1-4321-A48B-001F911C51D8}" dt="2021-10-22T22:56:58.632" v="227" actId="1076"/>
          <ac:picMkLst>
            <pc:docMk/>
            <pc:sldMk cId="4170862263" sldId="299"/>
            <ac:picMk id="7" creationId="{53B53194-DA4C-43D9-B933-C2DBCB3D012C}"/>
          </ac:picMkLst>
        </pc:picChg>
        <pc:picChg chg="add mod">
          <ac:chgData name="genival.bento@outlook.com" userId="4304fcc142cbe612" providerId="LiveId" clId="{DC3E5DA7-81A1-4321-A48B-001F911C51D8}" dt="2021-10-22T23:26:00.563" v="413"/>
          <ac:picMkLst>
            <pc:docMk/>
            <pc:sldMk cId="4170862263" sldId="299"/>
            <ac:picMk id="8" creationId="{3B738604-4822-4CF6-A3F9-35F84BBF2BDB}"/>
          </ac:picMkLst>
        </pc:picChg>
      </pc:sldChg>
      <pc:sldChg chg="addSp delSp modSp mod modTransition addAnim delAnim modAnim">
        <pc:chgData name="genival.bento@outlook.com" userId="4304fcc142cbe612" providerId="LiveId" clId="{DC3E5DA7-81A1-4321-A48B-001F911C51D8}" dt="2021-10-22T23:27:17.296" v="431"/>
        <pc:sldMkLst>
          <pc:docMk/>
          <pc:sldMk cId="188451429" sldId="301"/>
        </pc:sldMkLst>
        <pc:spChg chg="del">
          <ac:chgData name="genival.bento@outlook.com" userId="4304fcc142cbe612" providerId="LiveId" clId="{DC3E5DA7-81A1-4321-A48B-001F911C51D8}" dt="2021-10-22T22:11:20.261" v="144" actId="478"/>
          <ac:spMkLst>
            <pc:docMk/>
            <pc:sldMk cId="188451429" sldId="301"/>
            <ac:spMk id="2" creationId="{00000000-0000-0000-0000-000000000000}"/>
          </ac:spMkLst>
        </pc:spChg>
        <pc:spChg chg="del">
          <ac:chgData name="genival.bento@outlook.com" userId="4304fcc142cbe612" providerId="LiveId" clId="{DC3E5DA7-81A1-4321-A48B-001F911C51D8}" dt="2021-10-22T22:11:23.615" v="145" actId="478"/>
          <ac:spMkLst>
            <pc:docMk/>
            <pc:sldMk cId="188451429" sldId="301"/>
            <ac:spMk id="54" creationId="{00000000-0000-0000-0000-000000000000}"/>
          </ac:spMkLst>
        </pc:spChg>
        <pc:graphicFrameChg chg="add mod">
          <ac:chgData name="genival.bento@outlook.com" userId="4304fcc142cbe612" providerId="LiveId" clId="{DC3E5DA7-81A1-4321-A48B-001F911C51D8}" dt="2021-10-22T23:25:55.855" v="411"/>
          <ac:graphicFrameMkLst>
            <pc:docMk/>
            <pc:sldMk cId="188451429" sldId="301"/>
            <ac:graphicFrameMk id="11" creationId="{4854AE10-180F-4710-80E7-73CDDAB3EE60}"/>
          </ac:graphicFrameMkLst>
        </pc:graphicFrameChg>
        <pc:picChg chg="del">
          <ac:chgData name="genival.bento@outlook.com" userId="4304fcc142cbe612" providerId="LiveId" clId="{DC3E5DA7-81A1-4321-A48B-001F911C51D8}" dt="2021-10-22T22:11:20.261" v="144" actId="478"/>
          <ac:picMkLst>
            <pc:docMk/>
            <pc:sldMk cId="188451429" sldId="301"/>
            <ac:picMk id="3" creationId="{349E0AA7-CDB0-4098-A7D8-A45B6195A496}"/>
          </ac:picMkLst>
        </pc:picChg>
        <pc:picChg chg="del">
          <ac:chgData name="genival.bento@outlook.com" userId="4304fcc142cbe612" providerId="LiveId" clId="{DC3E5DA7-81A1-4321-A48B-001F911C51D8}" dt="2021-10-22T23:25:55.497" v="410" actId="478"/>
          <ac:picMkLst>
            <pc:docMk/>
            <pc:sldMk cId="188451429" sldId="301"/>
            <ac:picMk id="4" creationId="{23F289D2-D6AB-4887-9BEB-DBF9649D0A7D}"/>
          </ac:picMkLst>
        </pc:picChg>
        <pc:picChg chg="del">
          <ac:chgData name="genival.bento@outlook.com" userId="4304fcc142cbe612" providerId="LiveId" clId="{DC3E5DA7-81A1-4321-A48B-001F911C51D8}" dt="2021-10-22T23:25:55.497" v="410" actId="478"/>
          <ac:picMkLst>
            <pc:docMk/>
            <pc:sldMk cId="188451429" sldId="301"/>
            <ac:picMk id="5" creationId="{E3394FB5-D764-485F-A4A8-778E2DA4832E}"/>
          </ac:picMkLst>
        </pc:picChg>
        <pc:picChg chg="add mod">
          <ac:chgData name="genival.bento@outlook.com" userId="4304fcc142cbe612" providerId="LiveId" clId="{DC3E5DA7-81A1-4321-A48B-001F911C51D8}" dt="2021-10-22T22:14:08.563" v="148" actId="14100"/>
          <ac:picMkLst>
            <pc:docMk/>
            <pc:sldMk cId="188451429" sldId="301"/>
            <ac:picMk id="6" creationId="{3081375E-C3E2-418D-BC39-B56EB27779B5}"/>
          </ac:picMkLst>
        </pc:picChg>
        <pc:picChg chg="add del mod">
          <ac:chgData name="genival.bento@outlook.com" userId="4304fcc142cbe612" providerId="LiveId" clId="{DC3E5DA7-81A1-4321-A48B-001F911C51D8}" dt="2021-10-22T22:57:17.828" v="240" actId="478"/>
          <ac:picMkLst>
            <pc:docMk/>
            <pc:sldMk cId="188451429" sldId="301"/>
            <ac:picMk id="7" creationId="{6F333058-00D5-40D4-AA80-3694C8283DA9}"/>
          </ac:picMkLst>
        </pc:picChg>
        <pc:picChg chg="add del mod">
          <ac:chgData name="genival.bento@outlook.com" userId="4304fcc142cbe612" providerId="LiveId" clId="{DC3E5DA7-81A1-4321-A48B-001F911C51D8}" dt="2021-10-22T22:57:14.678" v="238"/>
          <ac:picMkLst>
            <pc:docMk/>
            <pc:sldMk cId="188451429" sldId="301"/>
            <ac:picMk id="8" creationId="{660E166F-DE88-4538-AFDF-EB40BA01BF07}"/>
          </ac:picMkLst>
        </pc:picChg>
        <pc:picChg chg="add mod">
          <ac:chgData name="genival.bento@outlook.com" userId="4304fcc142cbe612" providerId="LiveId" clId="{DC3E5DA7-81A1-4321-A48B-001F911C51D8}" dt="2021-10-22T22:57:18.204" v="241"/>
          <ac:picMkLst>
            <pc:docMk/>
            <pc:sldMk cId="188451429" sldId="301"/>
            <ac:picMk id="9" creationId="{60EFF56F-DFE9-45D9-9281-B5E5C5B00975}"/>
          </ac:picMkLst>
        </pc:picChg>
        <pc:picChg chg="add mod">
          <ac:chgData name="genival.bento@outlook.com" userId="4304fcc142cbe612" providerId="LiveId" clId="{DC3E5DA7-81A1-4321-A48B-001F911C51D8}" dt="2021-10-22T23:25:55.855" v="411"/>
          <ac:picMkLst>
            <pc:docMk/>
            <pc:sldMk cId="188451429" sldId="301"/>
            <ac:picMk id="10" creationId="{4F1DEB46-B660-4F16-BA5E-98332F6EB1C3}"/>
          </ac:picMkLst>
        </pc:picChg>
      </pc:sldChg>
      <pc:sldChg chg="del">
        <pc:chgData name="genival.bento@outlook.com" userId="4304fcc142cbe612" providerId="LiveId" clId="{DC3E5DA7-81A1-4321-A48B-001F911C51D8}" dt="2021-10-22T22:20:56.323" v="163" actId="47"/>
        <pc:sldMkLst>
          <pc:docMk/>
          <pc:sldMk cId="401824783" sldId="303"/>
        </pc:sldMkLst>
      </pc:sldChg>
      <pc:sldChg chg="del">
        <pc:chgData name="genival.bento@outlook.com" userId="4304fcc142cbe612" providerId="LiveId" clId="{DC3E5DA7-81A1-4321-A48B-001F911C51D8}" dt="2021-10-22T22:20:57.802" v="164" actId="47"/>
        <pc:sldMkLst>
          <pc:docMk/>
          <pc:sldMk cId="1547968975" sldId="305"/>
        </pc:sldMkLst>
      </pc:sldChg>
      <pc:sldChg chg="del">
        <pc:chgData name="genival.bento@outlook.com" userId="4304fcc142cbe612" providerId="LiveId" clId="{DC3E5DA7-81A1-4321-A48B-001F911C51D8}" dt="2021-10-22T22:20:59.282" v="165" actId="47"/>
        <pc:sldMkLst>
          <pc:docMk/>
          <pc:sldMk cId="3342683030" sldId="306"/>
        </pc:sldMkLst>
      </pc:sldChg>
      <pc:sldChg chg="addSp delSp modSp mod modTransition delAnim modAnim">
        <pc:chgData name="genival.bento@outlook.com" userId="4304fcc142cbe612" providerId="LiveId" clId="{DC3E5DA7-81A1-4321-A48B-001F911C51D8}" dt="2021-10-22T23:27:17.296" v="431"/>
        <pc:sldMkLst>
          <pc:docMk/>
          <pc:sldMk cId="546690361" sldId="309"/>
        </pc:sldMkLst>
        <pc:spChg chg="del">
          <ac:chgData name="genival.bento@outlook.com" userId="4304fcc142cbe612" providerId="LiveId" clId="{DC3E5DA7-81A1-4321-A48B-001F911C51D8}" dt="2021-10-22T22:05:51.119" v="132" actId="478"/>
          <ac:spMkLst>
            <pc:docMk/>
            <pc:sldMk cId="546690361" sldId="309"/>
            <ac:spMk id="2" creationId="{00000000-0000-0000-0000-000000000000}"/>
          </ac:spMkLst>
        </pc:spChg>
        <pc:spChg chg="del">
          <ac:chgData name="genival.bento@outlook.com" userId="4304fcc142cbe612" providerId="LiveId" clId="{DC3E5DA7-81A1-4321-A48B-001F911C51D8}" dt="2021-10-22T22:05:55.844" v="133" actId="478"/>
          <ac:spMkLst>
            <pc:docMk/>
            <pc:sldMk cId="546690361" sldId="309"/>
            <ac:spMk id="54" creationId="{00000000-0000-0000-0000-000000000000}"/>
          </ac:spMkLst>
        </pc:spChg>
        <pc:graphicFrameChg chg="add mod">
          <ac:chgData name="genival.bento@outlook.com" userId="4304fcc142cbe612" providerId="LiveId" clId="{DC3E5DA7-81A1-4321-A48B-001F911C51D8}" dt="2021-10-22T23:25:39.964" v="406" actId="1076"/>
          <ac:graphicFrameMkLst>
            <pc:docMk/>
            <pc:sldMk cId="546690361" sldId="309"/>
            <ac:graphicFrameMk id="2" creationId="{13436882-8ADA-441B-A0A6-0042BBE06E55}"/>
          </ac:graphicFrameMkLst>
        </pc:graphicFrameChg>
        <pc:picChg chg="add mod">
          <ac:chgData name="genival.bento@outlook.com" userId="4304fcc142cbe612" providerId="LiveId" clId="{DC3E5DA7-81A1-4321-A48B-001F911C51D8}" dt="2021-10-22T22:07:43.963" v="138" actId="1076"/>
          <ac:picMkLst>
            <pc:docMk/>
            <pc:sldMk cId="546690361" sldId="309"/>
            <ac:picMk id="3" creationId="{47A5105F-E3AE-466A-8A56-673CBE09AEF9}"/>
          </ac:picMkLst>
        </pc:picChg>
        <pc:picChg chg="mod">
          <ac:chgData name="genival.bento@outlook.com" userId="4304fcc142cbe612" providerId="LiveId" clId="{DC3E5DA7-81A1-4321-A48B-001F911C51D8}" dt="2021-10-22T23:25:44.800" v="407" actId="14100"/>
          <ac:picMkLst>
            <pc:docMk/>
            <pc:sldMk cId="546690361" sldId="309"/>
            <ac:picMk id="4" creationId="{23F289D2-D6AB-4887-9BEB-DBF9649D0A7D}"/>
          </ac:picMkLst>
        </pc:picChg>
        <pc:picChg chg="del">
          <ac:chgData name="genival.bento@outlook.com" userId="4304fcc142cbe612" providerId="LiveId" clId="{DC3E5DA7-81A1-4321-A48B-001F911C51D8}" dt="2021-10-22T23:25:24.309" v="400" actId="478"/>
          <ac:picMkLst>
            <pc:docMk/>
            <pc:sldMk cId="546690361" sldId="309"/>
            <ac:picMk id="5" creationId="{E3394FB5-D764-485F-A4A8-778E2DA4832E}"/>
          </ac:picMkLst>
        </pc:picChg>
        <pc:picChg chg="add del mod">
          <ac:chgData name="genival.bento@outlook.com" userId="4304fcc142cbe612" providerId="LiveId" clId="{DC3E5DA7-81A1-4321-A48B-001F911C51D8}" dt="2021-10-22T22:57:34.959" v="246" actId="478"/>
          <ac:picMkLst>
            <pc:docMk/>
            <pc:sldMk cId="546690361" sldId="309"/>
            <ac:picMk id="6" creationId="{85D8C741-9BA8-4B94-AE09-543ECA039151}"/>
          </ac:picMkLst>
        </pc:picChg>
        <pc:picChg chg="add mod">
          <ac:chgData name="genival.bento@outlook.com" userId="4304fcc142cbe612" providerId="LiveId" clId="{DC3E5DA7-81A1-4321-A48B-001F911C51D8}" dt="2021-10-22T22:57:39.189" v="248" actId="1076"/>
          <ac:picMkLst>
            <pc:docMk/>
            <pc:sldMk cId="546690361" sldId="309"/>
            <ac:picMk id="7" creationId="{10F34FD4-CDA2-4697-832E-C4120F5032ED}"/>
          </ac:picMkLst>
        </pc:picChg>
      </pc:sldChg>
      <pc:sldChg chg="addSp delSp modSp mod modTransition delAnim modAnim">
        <pc:chgData name="genival.bento@outlook.com" userId="4304fcc142cbe612" providerId="LiveId" clId="{DC3E5DA7-81A1-4321-A48B-001F911C51D8}" dt="2021-10-22T23:27:17.296" v="431"/>
        <pc:sldMkLst>
          <pc:docMk/>
          <pc:sldMk cId="3768890239" sldId="311"/>
        </pc:sldMkLst>
        <pc:spChg chg="del">
          <ac:chgData name="genival.bento@outlook.com" userId="4304fcc142cbe612" providerId="LiveId" clId="{DC3E5DA7-81A1-4321-A48B-001F911C51D8}" dt="2021-10-22T22:11:03.490" v="139" actId="478"/>
          <ac:spMkLst>
            <pc:docMk/>
            <pc:sldMk cId="3768890239" sldId="311"/>
            <ac:spMk id="2" creationId="{00000000-0000-0000-0000-000000000000}"/>
          </ac:spMkLst>
        </pc:spChg>
        <pc:spChg chg="del">
          <ac:chgData name="genival.bento@outlook.com" userId="4304fcc142cbe612" providerId="LiveId" clId="{DC3E5DA7-81A1-4321-A48B-001F911C51D8}" dt="2021-10-22T22:11:15.807" v="143" actId="478"/>
          <ac:spMkLst>
            <pc:docMk/>
            <pc:sldMk cId="3768890239" sldId="311"/>
            <ac:spMk id="54" creationId="{00000000-0000-0000-0000-000000000000}"/>
          </ac:spMkLst>
        </pc:spChg>
        <pc:graphicFrameChg chg="add mod">
          <ac:chgData name="genival.bento@outlook.com" userId="4304fcc142cbe612" providerId="LiveId" clId="{DC3E5DA7-81A1-4321-A48B-001F911C51D8}" dt="2021-10-22T23:25:51.242" v="409"/>
          <ac:graphicFrameMkLst>
            <pc:docMk/>
            <pc:sldMk cId="3768890239" sldId="311"/>
            <ac:graphicFrameMk id="9" creationId="{91A1BBFB-AB99-4C8E-BACE-D8398CAD79A8}"/>
          </ac:graphicFrameMkLst>
        </pc:graphicFrameChg>
        <pc:picChg chg="add mod">
          <ac:chgData name="genival.bento@outlook.com" userId="4304fcc142cbe612" providerId="LiveId" clId="{DC3E5DA7-81A1-4321-A48B-001F911C51D8}" dt="2021-10-22T22:11:11.811" v="142" actId="14100"/>
          <ac:picMkLst>
            <pc:docMk/>
            <pc:sldMk cId="3768890239" sldId="311"/>
            <ac:picMk id="3" creationId="{F1C5A66D-F38F-46DC-B636-284DC50366CD}"/>
          </ac:picMkLst>
        </pc:picChg>
        <pc:picChg chg="del">
          <ac:chgData name="genival.bento@outlook.com" userId="4304fcc142cbe612" providerId="LiveId" clId="{DC3E5DA7-81A1-4321-A48B-001F911C51D8}" dt="2021-10-22T23:25:50.929" v="408" actId="478"/>
          <ac:picMkLst>
            <pc:docMk/>
            <pc:sldMk cId="3768890239" sldId="311"/>
            <ac:picMk id="4" creationId="{23F289D2-D6AB-4887-9BEB-DBF9649D0A7D}"/>
          </ac:picMkLst>
        </pc:picChg>
        <pc:picChg chg="del">
          <ac:chgData name="genival.bento@outlook.com" userId="4304fcc142cbe612" providerId="LiveId" clId="{DC3E5DA7-81A1-4321-A48B-001F911C51D8}" dt="2021-10-22T23:25:50.929" v="408" actId="478"/>
          <ac:picMkLst>
            <pc:docMk/>
            <pc:sldMk cId="3768890239" sldId="311"/>
            <ac:picMk id="5" creationId="{E3394FB5-D764-485F-A4A8-778E2DA4832E}"/>
          </ac:picMkLst>
        </pc:picChg>
        <pc:picChg chg="add del mod">
          <ac:chgData name="genival.bento@outlook.com" userId="4304fcc142cbe612" providerId="LiveId" clId="{DC3E5DA7-81A1-4321-A48B-001F911C51D8}" dt="2021-10-22T22:57:23.494" v="242" actId="478"/>
          <ac:picMkLst>
            <pc:docMk/>
            <pc:sldMk cId="3768890239" sldId="311"/>
            <ac:picMk id="6" creationId="{59B0CA9E-253B-44AD-AA30-36727FFBC387}"/>
          </ac:picMkLst>
        </pc:picChg>
        <pc:picChg chg="add mod">
          <ac:chgData name="genival.bento@outlook.com" userId="4304fcc142cbe612" providerId="LiveId" clId="{DC3E5DA7-81A1-4321-A48B-001F911C51D8}" dt="2021-10-22T22:57:31.554" v="245" actId="1076"/>
          <ac:picMkLst>
            <pc:docMk/>
            <pc:sldMk cId="3768890239" sldId="311"/>
            <ac:picMk id="7" creationId="{0901A24D-2391-4807-B444-27B4D6F61055}"/>
          </ac:picMkLst>
        </pc:picChg>
        <pc:picChg chg="add mod">
          <ac:chgData name="genival.bento@outlook.com" userId="4304fcc142cbe612" providerId="LiveId" clId="{DC3E5DA7-81A1-4321-A48B-001F911C51D8}" dt="2021-10-22T23:25:51.242" v="409"/>
          <ac:picMkLst>
            <pc:docMk/>
            <pc:sldMk cId="3768890239" sldId="311"/>
            <ac:picMk id="8" creationId="{C03BD148-7BC9-432A-8B2F-8901D6176E46}"/>
          </ac:picMkLst>
        </pc:picChg>
      </pc:sldChg>
      <pc:sldChg chg="addSp delSp modSp mod modTransition modAnim modNotesTx">
        <pc:chgData name="genival.bento@outlook.com" userId="4304fcc142cbe612" providerId="LiveId" clId="{DC3E5DA7-81A1-4321-A48B-001F911C51D8}" dt="2021-10-22T23:27:17.296" v="431"/>
        <pc:sldMkLst>
          <pc:docMk/>
          <pc:sldMk cId="3717761899" sldId="312"/>
        </pc:sldMkLst>
        <pc:spChg chg="add del mod">
          <ac:chgData name="genival.bento@outlook.com" userId="4304fcc142cbe612" providerId="LiveId" clId="{DC3E5DA7-81A1-4321-A48B-001F911C51D8}" dt="2021-10-22T23:26:19.369" v="419" actId="21"/>
          <ac:spMkLst>
            <pc:docMk/>
            <pc:sldMk cId="3717761899" sldId="312"/>
            <ac:spMk id="6" creationId="{215D12C1-F167-4592-94E7-CABE43067CE3}"/>
          </ac:spMkLst>
        </pc:spChg>
        <pc:spChg chg="add del mod">
          <ac:chgData name="genival.bento@outlook.com" userId="4304fcc142cbe612" providerId="LiveId" clId="{DC3E5DA7-81A1-4321-A48B-001F911C51D8}" dt="2021-10-22T23:26:19.369" v="419" actId="21"/>
          <ac:spMkLst>
            <pc:docMk/>
            <pc:sldMk cId="3717761899" sldId="312"/>
            <ac:spMk id="7" creationId="{A0EE5C2F-B6F7-4376-89F0-E5D7F5453AC8}"/>
          </ac:spMkLst>
        </pc:spChg>
        <pc:spChg chg="add del mod">
          <ac:chgData name="genival.bento@outlook.com" userId="4304fcc142cbe612" providerId="LiveId" clId="{DC3E5DA7-81A1-4321-A48B-001F911C51D8}" dt="2021-10-22T23:26:19.369" v="419" actId="21"/>
          <ac:spMkLst>
            <pc:docMk/>
            <pc:sldMk cId="3717761899" sldId="312"/>
            <ac:spMk id="8" creationId="{A77F0E2A-E232-4248-B7D9-70F4B04FC2AF}"/>
          </ac:spMkLst>
        </pc:spChg>
        <pc:spChg chg="add del mod">
          <ac:chgData name="genival.bento@outlook.com" userId="4304fcc142cbe612" providerId="LiveId" clId="{DC3E5DA7-81A1-4321-A48B-001F911C51D8}" dt="2021-10-22T23:26:19.369" v="419" actId="21"/>
          <ac:spMkLst>
            <pc:docMk/>
            <pc:sldMk cId="3717761899" sldId="312"/>
            <ac:spMk id="9" creationId="{5E92454C-5679-4D81-80C9-2D72FABCA413}"/>
          </ac:spMkLst>
        </pc:spChg>
        <pc:spChg chg="add del mod">
          <ac:chgData name="genival.bento@outlook.com" userId="4304fcc142cbe612" providerId="LiveId" clId="{DC3E5DA7-81A1-4321-A48B-001F911C51D8}" dt="2021-10-22T23:26:19.369" v="419" actId="21"/>
          <ac:spMkLst>
            <pc:docMk/>
            <pc:sldMk cId="3717761899" sldId="312"/>
            <ac:spMk id="10" creationId="{C1F7CB5C-C438-45C0-8B50-77D82340102D}"/>
          </ac:spMkLst>
        </pc:spChg>
        <pc:spChg chg="add del mod">
          <ac:chgData name="genival.bento@outlook.com" userId="4304fcc142cbe612" providerId="LiveId" clId="{DC3E5DA7-81A1-4321-A48B-001F911C51D8}" dt="2021-10-22T23:26:19.369" v="419" actId="21"/>
          <ac:spMkLst>
            <pc:docMk/>
            <pc:sldMk cId="3717761899" sldId="312"/>
            <ac:spMk id="13" creationId="{3B7B6220-1A70-4DB3-BCC9-5D775D6021B8}"/>
          </ac:spMkLst>
        </pc:spChg>
        <pc:graphicFrameChg chg="add mod">
          <ac:chgData name="genival.bento@outlook.com" userId="4304fcc142cbe612" providerId="LiveId" clId="{DC3E5DA7-81A1-4321-A48B-001F911C51D8}" dt="2021-10-22T23:26:40.562" v="425" actId="1076"/>
          <ac:graphicFrameMkLst>
            <pc:docMk/>
            <pc:sldMk cId="3717761899" sldId="312"/>
            <ac:graphicFrameMk id="12" creationId="{D88FEDB0-41B3-43B0-BD08-B7DA5E0BF648}"/>
          </ac:graphicFrameMkLst>
        </pc:graphicFrameChg>
        <pc:picChg chg="add mod">
          <ac:chgData name="genival.bento@outlook.com" userId="4304fcc142cbe612" providerId="LiveId" clId="{DC3E5DA7-81A1-4321-A48B-001F911C51D8}" dt="2021-10-22T23:26:27.478" v="422" actId="1076"/>
          <ac:picMkLst>
            <pc:docMk/>
            <pc:sldMk cId="3717761899" sldId="312"/>
            <ac:picMk id="3" creationId="{0C6897B5-F147-4D81-B584-F1EA162EBF32}"/>
          </ac:picMkLst>
        </pc:picChg>
        <pc:picChg chg="del">
          <ac:chgData name="genival.bento@outlook.com" userId="4304fcc142cbe612" providerId="LiveId" clId="{DC3E5DA7-81A1-4321-A48B-001F911C51D8}" dt="2021-10-22T22:21:16.279" v="166" actId="478"/>
          <ac:picMkLst>
            <pc:docMk/>
            <pc:sldMk cId="3717761899" sldId="312"/>
            <ac:picMk id="5" creationId="{415DDAB4-C4E8-4ACC-8BAA-F40448106FF8}"/>
          </ac:picMkLst>
        </pc:picChg>
        <pc:picChg chg="del">
          <ac:chgData name="genival.bento@outlook.com" userId="4304fcc142cbe612" providerId="LiveId" clId="{DC3E5DA7-81A1-4321-A48B-001F911C51D8}" dt="2021-10-22T22:21:16.279" v="166" actId="478"/>
          <ac:picMkLst>
            <pc:docMk/>
            <pc:sldMk cId="3717761899" sldId="312"/>
            <ac:picMk id="7" creationId="{21DB99F9-18EF-4F1C-9502-79292D802A59}"/>
          </ac:picMkLst>
        </pc:picChg>
        <pc:picChg chg="del">
          <ac:chgData name="genival.bento@outlook.com" userId="4304fcc142cbe612" providerId="LiveId" clId="{DC3E5DA7-81A1-4321-A48B-001F911C51D8}" dt="2021-10-22T22:21:16.279" v="166" actId="478"/>
          <ac:picMkLst>
            <pc:docMk/>
            <pc:sldMk cId="3717761899" sldId="312"/>
            <ac:picMk id="10" creationId="{F3342C8A-33E6-4C96-ADEC-7DA4301133D8}"/>
          </ac:picMkLst>
        </pc:picChg>
        <pc:picChg chg="del">
          <ac:chgData name="genival.bento@outlook.com" userId="4304fcc142cbe612" providerId="LiveId" clId="{DC3E5DA7-81A1-4321-A48B-001F911C51D8}" dt="2021-10-22T22:21:16.279" v="166" actId="478"/>
          <ac:picMkLst>
            <pc:docMk/>
            <pc:sldMk cId="3717761899" sldId="312"/>
            <ac:picMk id="12" creationId="{FE76187C-229F-4A89-8AB0-07C3F368EE3D}"/>
          </ac:picMkLst>
        </pc:picChg>
        <pc:picChg chg="del">
          <ac:chgData name="genival.bento@outlook.com" userId="4304fcc142cbe612" providerId="LiveId" clId="{DC3E5DA7-81A1-4321-A48B-001F911C51D8}" dt="2021-10-22T22:21:16.279" v="166" actId="478"/>
          <ac:picMkLst>
            <pc:docMk/>
            <pc:sldMk cId="3717761899" sldId="312"/>
            <ac:picMk id="14" creationId="{7E59345D-32C4-4694-ACD0-4483359B84A7}"/>
          </ac:picMkLst>
        </pc:picChg>
        <pc:picChg chg="del">
          <ac:chgData name="genival.bento@outlook.com" userId="4304fcc142cbe612" providerId="LiveId" clId="{DC3E5DA7-81A1-4321-A48B-001F911C51D8}" dt="2021-10-22T22:21:16.279" v="166" actId="478"/>
          <ac:picMkLst>
            <pc:docMk/>
            <pc:sldMk cId="3717761899" sldId="312"/>
            <ac:picMk id="16" creationId="{9372DC9F-FF01-4081-AA10-06D17BEED25E}"/>
          </ac:picMkLst>
        </pc:picChg>
        <pc:picChg chg="del">
          <ac:chgData name="genival.bento@outlook.com" userId="4304fcc142cbe612" providerId="LiveId" clId="{DC3E5DA7-81A1-4321-A48B-001F911C51D8}" dt="2021-10-22T22:21:16.279" v="166" actId="478"/>
          <ac:picMkLst>
            <pc:docMk/>
            <pc:sldMk cId="3717761899" sldId="312"/>
            <ac:picMk id="18" creationId="{FDD1E14D-3391-443F-A435-106D315063D2}"/>
          </ac:picMkLst>
        </pc:picChg>
        <pc:picChg chg="del">
          <ac:chgData name="genival.bento@outlook.com" userId="4304fcc142cbe612" providerId="LiveId" clId="{DC3E5DA7-81A1-4321-A48B-001F911C51D8}" dt="2021-10-22T22:21:16.279" v="166" actId="478"/>
          <ac:picMkLst>
            <pc:docMk/>
            <pc:sldMk cId="3717761899" sldId="312"/>
            <ac:picMk id="20" creationId="{759EC081-9441-4317-9508-00761F6EF787}"/>
          </ac:picMkLst>
        </pc:picChg>
        <pc:picChg chg="del">
          <ac:chgData name="genival.bento@outlook.com" userId="4304fcc142cbe612" providerId="LiveId" clId="{DC3E5DA7-81A1-4321-A48B-001F911C51D8}" dt="2021-10-22T23:26:29.695" v="423" actId="478"/>
          <ac:picMkLst>
            <pc:docMk/>
            <pc:sldMk cId="3717761899" sldId="312"/>
            <ac:picMk id="22" creationId="{682BAFEF-35E3-4113-ABAD-B359D011D28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7E2AD5-2F97-4C22-A4B0-3701539C13EA}" type="datetimeFigureOut">
              <a:rPr lang="pt-BR" smtClean="0"/>
              <a:t>22/10/2021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271A3B-9D72-4855-9087-A2D1E14489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79837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271A3B-9D72-4855-9087-A2D1E144899A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4242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pt-BR" sz="1600" b="1" dirty="0"/>
              <a:t>Charles</a:t>
            </a:r>
            <a:r>
              <a:rPr lang="pt-BR" sz="1600" b="1" baseline="0" dirty="0"/>
              <a:t> e Danilo</a:t>
            </a:r>
            <a:endParaRPr lang="pt-BR" sz="1600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71A3B-9D72-4855-9087-A2D1E144899A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6618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4C4AF0-8A4A-49CB-ADA4-78AA2FBA0A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8ED0E5B-B0FE-4470-B772-6D3BC66E8A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799AD0E-F8DE-4E41-AEEB-6015B3E0F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EC2BD-586D-479C-9F63-349BCF173FF8}" type="datetimeFigureOut">
              <a:rPr lang="pt-BR" smtClean="0"/>
              <a:t>22/10/2021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DFFD275-B9DD-4ED4-B454-5A2042F59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B4DD62E-2DC9-4E5A-9820-0C9EB6019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2C13D-9BD6-42E4-9B26-0091161803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1868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74BA36-2A17-471B-8ADD-C27D620BC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3B4F0B1-27C0-4B3F-A9BC-726E013EAA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C7FF78D-8189-4BC0-A924-B0857D966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EC2BD-586D-479C-9F63-349BCF173FF8}" type="datetimeFigureOut">
              <a:rPr lang="pt-BR" smtClean="0"/>
              <a:t>22/10/2021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4C09D77-9E18-463E-AB5A-17777D8D2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DEB8A67-8D99-4A45-82E6-32AD0FF5D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2C13D-9BD6-42E4-9B26-0091161803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4808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5ABA1E-F7AE-47CC-BA54-C1BBC246D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C5178A5-AF0D-4328-8206-81783BA07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5861237-FF2B-4DF1-BB79-86874D248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EC2BD-586D-479C-9F63-349BCF173FF8}" type="datetimeFigureOut">
              <a:rPr lang="pt-BR" smtClean="0"/>
              <a:t>22/10/2021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CC49869-4D6D-4749-812B-1884AB4C2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06CB39E-17BC-4848-B8D2-E669B24C1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2C13D-9BD6-42E4-9B26-0091161803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0734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2EBE69-9255-417A-9FF7-4A95630CC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553FFDF-A24B-4A6A-8AED-ECC1CDAAD1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A51CD68-BCB7-4519-AE0F-0C2073F424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334C4C6-2216-4D56-A790-D40929FBF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EC2BD-586D-479C-9F63-349BCF173FF8}" type="datetimeFigureOut">
              <a:rPr lang="pt-BR" smtClean="0"/>
              <a:t>22/10/2021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52DCD0E-D42B-43E6-AAA3-7ED86049C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8D9223C-482B-49A3-9203-445378654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2C13D-9BD6-42E4-9B26-0091161803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914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131984-FF05-49D3-A2A1-F64CAC9A6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0F0242C-E19C-45A1-9A79-A6EB07BFA4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DF7AC2B-D5CB-4D7A-9951-34812AE4B4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A63A95B-1250-4877-81EC-6D4D916383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DD31748-A30D-4D3F-AC2C-FFAA787A5F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C6CD84C-4BA4-4B60-82EC-151C4B50B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EC2BD-586D-479C-9F63-349BCF173FF8}" type="datetimeFigureOut">
              <a:rPr lang="pt-BR" smtClean="0"/>
              <a:t>22/10/2021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D7C66EC-9827-426B-AEB2-55AE1A814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86D1571-2806-46BD-B399-A1EA5037C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2C13D-9BD6-42E4-9B26-0091161803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5389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A891E2-AB9A-4977-9545-CE98B34A1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0500275-D8CD-4519-A462-F256A3C47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EC2BD-586D-479C-9F63-349BCF173FF8}" type="datetimeFigureOut">
              <a:rPr lang="pt-BR" smtClean="0"/>
              <a:t>22/10/2021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B97C32A-A622-465F-AA18-A66B18021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90FB2-68F4-47B5-A300-84093AF66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2C13D-9BD6-42E4-9B26-0091161803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5613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673EB09-3E81-4ECA-9E99-00BF13ED5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EC2BD-586D-479C-9F63-349BCF173FF8}" type="datetimeFigureOut">
              <a:rPr lang="pt-BR" smtClean="0"/>
              <a:t>22/10/2021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7090C4D-0A65-4E9B-B60E-615113BEC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256A8B5-C248-4F94-AD15-061E4C5E1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2C13D-9BD6-42E4-9B26-0091161803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9277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528F43-2CC9-4CE5-AFFC-181767158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101761D-33B9-4277-A587-D0B27FD791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38396DF-5D4A-432A-AA01-F726372296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F096634-FC28-4A5A-A280-B7E1F3DC5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EC2BD-586D-479C-9F63-349BCF173FF8}" type="datetimeFigureOut">
              <a:rPr lang="pt-BR" smtClean="0"/>
              <a:t>22/10/2021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5BD11C3-6C0E-4ECA-8059-8316D2B9C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28BF4EA-A1A6-45C3-AC99-E42059A6D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2C13D-9BD6-42E4-9B26-0091161803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6427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9456A5-7390-4558-AB7C-8610025BC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0C7256D-DEE7-41CF-9365-B2E8448945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A5ADA1C-D81E-4758-82D9-ED92EC70D7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8D84A28-8886-4E25-9A38-B876DBBB8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EC2BD-586D-479C-9F63-349BCF173FF8}" type="datetimeFigureOut">
              <a:rPr lang="pt-BR" smtClean="0"/>
              <a:t>22/10/2021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4312206-A6FA-4883-8815-7589B0927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BA9FC8E-C09E-43BD-A8F5-3B8C4F3D5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2C13D-9BD6-42E4-9B26-0091161803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1936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7F48BA-9C94-43C8-B41E-3925736C2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DDD4B0A-3226-4302-BE5C-B80EFBA8B6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1FEFADE-7A6F-487A-BCB5-BE0499B2B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EC2BD-586D-479C-9F63-349BCF173FF8}" type="datetimeFigureOut">
              <a:rPr lang="pt-BR" smtClean="0"/>
              <a:t>22/10/2021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6FBBF06-4B7C-4E1A-AC5D-FD9BC850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7A7A30C-0D16-4E5A-8347-A0125AA18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2C13D-9BD6-42E4-9B26-0091161803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9894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0585B87-0009-41DA-94FB-453F7F7373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A9A8475-CB39-4886-8AB1-8178DC0E47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4F76231-6A9E-4B38-AE12-EE5FBDCDD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EC2BD-586D-479C-9F63-349BCF173FF8}" type="datetimeFigureOut">
              <a:rPr lang="pt-BR" smtClean="0"/>
              <a:t>22/10/2021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81B1F61-595B-4803-AA8C-102F338B3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E8B05D8-08A8-4353-8E8C-301977334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2C13D-9BD6-42E4-9B26-0091161803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635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E5CA7C7-62B9-4D3D-A6EB-D249C24BF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A6429D7-74C5-4112-BFE3-B53BCD02D9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D49693D-08D9-489A-9759-34054C640B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EC2BD-586D-479C-9F63-349BCF173FF8}" type="datetimeFigureOut">
              <a:rPr lang="pt-BR" smtClean="0"/>
              <a:t>22/10/2021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D45073C-73A5-43D0-985F-6917706272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BCBE53B-4A5F-46D8-9547-A2B5158B90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52C13D-9BD6-42E4-9B26-0091161803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9894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wm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7" Type="http://schemas.openxmlformats.org/officeDocument/2006/relationships/image" Target="../media/image11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10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E6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m para fundo azul papel">
            <a:extLst>
              <a:ext uri="{FF2B5EF4-FFF2-40B4-BE49-F238E27FC236}">
                <a16:creationId xmlns:a16="http://schemas.microsoft.com/office/drawing/2014/main" id="{58954BBA-712C-47C1-A660-7C892E43AD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84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1A910D3-4FB6-4FDF-BAB3-6C0B0DC31C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711" y="2180362"/>
            <a:ext cx="5106575" cy="2302426"/>
          </a:xfrm>
          <a:prstGeom prst="rect">
            <a:avLst/>
          </a:prstGeom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65E7F7D6-350F-4974-869E-79220638F61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9519"/>
          <a:stretch/>
        </p:blipFill>
        <p:spPr>
          <a:xfrm>
            <a:off x="8694057" y="5191429"/>
            <a:ext cx="2754035" cy="1677459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080B14D9-E399-46DB-9E6B-5AFBCB94FE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13020" y="5660723"/>
            <a:ext cx="2375215" cy="1147478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C653DAE5-715B-4A01-82A8-E07101690B5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53"/>
          <a:stretch/>
        </p:blipFill>
        <p:spPr>
          <a:xfrm>
            <a:off x="402460" y="5527963"/>
            <a:ext cx="1633711" cy="984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094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26F97F1E-9BAE-4D1A-88F7-21D5206BD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400" y="82592"/>
            <a:ext cx="4057430" cy="4057430"/>
          </a:xfrm>
          <a:prstGeom prst="rect">
            <a:avLst/>
          </a:prstGeom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E516ADE6-BA88-4E76-8568-740F5B8E0D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9641" y="3836395"/>
            <a:ext cx="6992718" cy="2280102"/>
          </a:xfrm>
          <a:prstGeom prst="rect">
            <a:avLst/>
          </a:prstGeom>
        </p:spPr>
      </p:pic>
      <p:pic>
        <p:nvPicPr>
          <p:cNvPr id="3" name="Imagem 2" descr="Código QR&#10;&#10;Descrição gerada automaticamente">
            <a:extLst>
              <a:ext uri="{FF2B5EF4-FFF2-40B4-BE49-F238E27FC236}">
                <a16:creationId xmlns:a16="http://schemas.microsoft.com/office/drawing/2014/main" id="{F34CA628-6FBC-4A70-A8CE-0773D27591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309" y="785734"/>
            <a:ext cx="1725118" cy="1725118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8A06BE35-F297-4EEC-9318-A70F4C2A90CF}"/>
              </a:ext>
            </a:extLst>
          </p:cNvPr>
          <p:cNvSpPr txBox="1"/>
          <p:nvPr/>
        </p:nvSpPr>
        <p:spPr>
          <a:xfrm>
            <a:off x="9763393" y="2510852"/>
            <a:ext cx="17251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600" dirty="0">
                <a:solidFill>
                  <a:srgbClr val="263238"/>
                </a:solidFill>
              </a:rPr>
              <a:t>Acesse o material pelo </a:t>
            </a:r>
            <a:r>
              <a:rPr lang="pt-BR" sz="1600" dirty="0" err="1">
                <a:solidFill>
                  <a:srgbClr val="263238"/>
                </a:solidFill>
              </a:rPr>
              <a:t>QRCode</a:t>
            </a:r>
            <a:endParaRPr lang="pt-BR" sz="1600" dirty="0">
              <a:solidFill>
                <a:srgbClr val="263238"/>
              </a:solidFill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A8D1CB88-2A28-4D9B-B4C8-13AA7872D4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4400" y="5725234"/>
            <a:ext cx="828223" cy="1031165"/>
          </a:xfrm>
          <a:prstGeom prst="rect">
            <a:avLst/>
          </a:prstGeom>
        </p:spPr>
      </p:pic>
      <p:graphicFrame>
        <p:nvGraphicFramePr>
          <p:cNvPr id="10" name="Objeto 9">
            <a:extLst>
              <a:ext uri="{FF2B5EF4-FFF2-40B4-BE49-F238E27FC236}">
                <a16:creationId xmlns:a16="http://schemas.microsoft.com/office/drawing/2014/main" id="{ADF8FFAB-C9FC-40AD-B8B7-EED4DD1B2AF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2849505"/>
              </p:ext>
            </p:extLst>
          </p:nvPr>
        </p:nvGraphicFramePr>
        <p:xfrm>
          <a:off x="495366" y="5848152"/>
          <a:ext cx="740308" cy="7853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6" imgW="1879200" imgH="1993320" progId="Photoshop.Image.13">
                  <p:embed/>
                </p:oleObj>
              </mc:Choice>
              <mc:Fallback>
                <p:oleObj name="Image" r:id="rId6" imgW="1879200" imgH="1993320" progId="Photoshop.Image.13">
                  <p:embed/>
                  <p:pic>
                    <p:nvPicPr>
                      <p:cNvPr id="10" name="Objeto 9">
                        <a:extLst>
                          <a:ext uri="{FF2B5EF4-FFF2-40B4-BE49-F238E27FC236}">
                            <a16:creationId xmlns:a16="http://schemas.microsoft.com/office/drawing/2014/main" id="{ADF8FFAB-C9FC-40AD-B8B7-EED4DD1B2AF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95366" y="5848152"/>
                        <a:ext cx="740308" cy="7853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008855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698EFB61-5742-4415-AB05-8E8BC81BDF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87" b="19599"/>
          <a:stretch/>
        </p:blipFill>
        <p:spPr>
          <a:xfrm>
            <a:off x="289377" y="2374926"/>
            <a:ext cx="5232041" cy="3396343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FBC79309-B57E-4C0C-ABEF-E752A87FB2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953" y="659105"/>
            <a:ext cx="3950550" cy="1847248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C310F73F-74D3-4D62-8BF5-C13433EE5B37}"/>
              </a:ext>
            </a:extLst>
          </p:cNvPr>
          <p:cNvSpPr txBox="1"/>
          <p:nvPr/>
        </p:nvSpPr>
        <p:spPr>
          <a:xfrm>
            <a:off x="6526439" y="659105"/>
            <a:ext cx="52541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Genival Júnior</a:t>
            </a:r>
          </a:p>
          <a:p>
            <a:r>
              <a:rPr lang="pt-BR" sz="2400" dirty="0"/>
              <a:t>Professor de Filosofia e Sociologia</a:t>
            </a:r>
          </a:p>
          <a:p>
            <a:r>
              <a:rPr lang="pt-BR" sz="2400" dirty="0"/>
              <a:t>(genival.junior@colegioagora.com)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310F73F-74D3-4D62-8BF5-C13433EE5B37}"/>
              </a:ext>
            </a:extLst>
          </p:cNvPr>
          <p:cNvSpPr txBox="1"/>
          <p:nvPr/>
        </p:nvSpPr>
        <p:spPr>
          <a:xfrm>
            <a:off x="6526439" y="2374926"/>
            <a:ext cx="52541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Matheus Rodrigues</a:t>
            </a:r>
          </a:p>
          <a:p>
            <a:r>
              <a:rPr lang="pt-BR" sz="2400" dirty="0"/>
              <a:t>Professor de História</a:t>
            </a:r>
          </a:p>
          <a:p>
            <a:r>
              <a:rPr lang="pt-BR" sz="2400" dirty="0"/>
              <a:t>(matheus.rodrigues@colegioagora.com)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310F73F-74D3-4D62-8BF5-C13433EE5B37}"/>
              </a:ext>
            </a:extLst>
          </p:cNvPr>
          <p:cNvSpPr txBox="1"/>
          <p:nvPr/>
        </p:nvSpPr>
        <p:spPr>
          <a:xfrm>
            <a:off x="6526438" y="4050080"/>
            <a:ext cx="52541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err="1"/>
              <a:t>Sáhira</a:t>
            </a:r>
            <a:r>
              <a:rPr lang="pt-BR" sz="2400" b="1" dirty="0"/>
              <a:t> Celestino</a:t>
            </a:r>
          </a:p>
          <a:p>
            <a:r>
              <a:rPr lang="pt-BR" sz="2400" dirty="0"/>
              <a:t>Professora de Geografia</a:t>
            </a:r>
          </a:p>
          <a:p>
            <a:r>
              <a:rPr lang="pt-BR" sz="2400" dirty="0"/>
              <a:t>(sahira.celestino@colegioagora.com)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2FD94BBF-A98B-4522-A264-D80F47D0A6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4400" y="5725234"/>
            <a:ext cx="828223" cy="1031165"/>
          </a:xfrm>
          <a:prstGeom prst="rect">
            <a:avLst/>
          </a:prstGeom>
        </p:spPr>
      </p:pic>
      <p:graphicFrame>
        <p:nvGraphicFramePr>
          <p:cNvPr id="12" name="Objeto 11">
            <a:extLst>
              <a:ext uri="{FF2B5EF4-FFF2-40B4-BE49-F238E27FC236}">
                <a16:creationId xmlns:a16="http://schemas.microsoft.com/office/drawing/2014/main" id="{74B6BAE2-2C9C-4D94-8FB7-4C2E9D662A1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2849505"/>
              </p:ext>
            </p:extLst>
          </p:nvPr>
        </p:nvGraphicFramePr>
        <p:xfrm>
          <a:off x="495366" y="5848152"/>
          <a:ext cx="740308" cy="7853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5" imgW="1879200" imgH="1993320" progId="Photoshop.Image.13">
                  <p:embed/>
                </p:oleObj>
              </mc:Choice>
              <mc:Fallback>
                <p:oleObj name="Image" r:id="rId5" imgW="1879200" imgH="1993320" progId="Photoshop.Image.13">
                  <p:embed/>
                  <p:pic>
                    <p:nvPicPr>
                      <p:cNvPr id="12" name="Objeto 11">
                        <a:extLst>
                          <a:ext uri="{FF2B5EF4-FFF2-40B4-BE49-F238E27FC236}">
                            <a16:creationId xmlns:a16="http://schemas.microsoft.com/office/drawing/2014/main" id="{74B6BAE2-2C9C-4D94-8FB7-4C2E9D662A1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95366" y="5848152"/>
                        <a:ext cx="740308" cy="7853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6357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>
            <a:extLst>
              <a:ext uri="{FF2B5EF4-FFF2-40B4-BE49-F238E27FC236}">
                <a16:creationId xmlns:a16="http://schemas.microsoft.com/office/drawing/2014/main" id="{B6CADDE8-11E8-4C1C-8BC7-FAA276353A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4400" y="5725234"/>
            <a:ext cx="828223" cy="1031165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BAC3C1D6-3536-4018-BF96-EFA006420F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0215" y="112196"/>
            <a:ext cx="5255207" cy="1286367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0C6897B5-F147-4D81-B584-F1EA162EBF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188" y="1398563"/>
            <a:ext cx="11199323" cy="5054022"/>
          </a:xfrm>
          <a:prstGeom prst="rect">
            <a:avLst/>
          </a:prstGeom>
        </p:spPr>
      </p:pic>
      <p:graphicFrame>
        <p:nvGraphicFramePr>
          <p:cNvPr id="12" name="Objeto 11">
            <a:extLst>
              <a:ext uri="{FF2B5EF4-FFF2-40B4-BE49-F238E27FC236}">
                <a16:creationId xmlns:a16="http://schemas.microsoft.com/office/drawing/2014/main" id="{D88FEDB0-41B3-43B0-BD08-B7DA5E0BF64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9315311"/>
              </p:ext>
            </p:extLst>
          </p:nvPr>
        </p:nvGraphicFramePr>
        <p:xfrm>
          <a:off x="495366" y="5848152"/>
          <a:ext cx="740308" cy="7853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6" imgW="1879200" imgH="1993320" progId="Photoshop.Image.13">
                  <p:embed/>
                </p:oleObj>
              </mc:Choice>
              <mc:Fallback>
                <p:oleObj name="Image" r:id="rId6" imgW="1879200" imgH="1993320" progId="Photoshop.Image.13">
                  <p:embed/>
                  <p:pic>
                    <p:nvPicPr>
                      <p:cNvPr id="12" name="Objeto 11">
                        <a:extLst>
                          <a:ext uri="{FF2B5EF4-FFF2-40B4-BE49-F238E27FC236}">
                            <a16:creationId xmlns:a16="http://schemas.microsoft.com/office/drawing/2014/main" id="{D88FEDB0-41B3-43B0-BD08-B7DA5E0BF6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95366" y="5848152"/>
                        <a:ext cx="740308" cy="7853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177618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23F289D2-D6AB-4887-9BEB-DBF9649D0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334" y="136821"/>
            <a:ext cx="828223" cy="1031165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47A5105F-E3AE-466A-8A56-673CBE09AE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948" y="1167986"/>
            <a:ext cx="10606103" cy="5328482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10F34FD4-CDA2-4697-832E-C4120F5032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483" y="5048294"/>
            <a:ext cx="311899" cy="311899"/>
          </a:xfrm>
          <a:prstGeom prst="rect">
            <a:avLst/>
          </a:prstGeom>
        </p:spPr>
      </p:pic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13436882-8ADA-441B-A0A6-0042BBE06E5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942471"/>
              </p:ext>
            </p:extLst>
          </p:nvPr>
        </p:nvGraphicFramePr>
        <p:xfrm>
          <a:off x="422794" y="136821"/>
          <a:ext cx="740308" cy="7853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5" imgW="1879200" imgH="1993320" progId="Photoshop.Image.13">
                  <p:embed/>
                </p:oleObj>
              </mc:Choice>
              <mc:Fallback>
                <p:oleObj name="Image" r:id="rId5" imgW="1879200" imgH="1993320" progId="Photoshop.Image.13">
                  <p:embed/>
                  <p:pic>
                    <p:nvPicPr>
                      <p:cNvPr id="2" name="Objeto 1">
                        <a:extLst>
                          <a:ext uri="{FF2B5EF4-FFF2-40B4-BE49-F238E27FC236}">
                            <a16:creationId xmlns:a16="http://schemas.microsoft.com/office/drawing/2014/main" id="{13436882-8ADA-441B-A0A6-0042BBE06E5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22794" y="136821"/>
                        <a:ext cx="740308" cy="7853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466903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1C5A66D-F38F-46DC-B636-284DC50366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648" y="1167985"/>
            <a:ext cx="10649686" cy="5629763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0901A24D-2391-4807-B444-27B4D6F610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364" y="4979238"/>
            <a:ext cx="311899" cy="311899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C03BD148-7BC9-432A-8B2F-8901D6176E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334" y="136821"/>
            <a:ext cx="828223" cy="1031165"/>
          </a:xfrm>
          <a:prstGeom prst="rect">
            <a:avLst/>
          </a:prstGeom>
        </p:spPr>
      </p:pic>
      <p:graphicFrame>
        <p:nvGraphicFramePr>
          <p:cNvPr id="9" name="Objeto 8">
            <a:extLst>
              <a:ext uri="{FF2B5EF4-FFF2-40B4-BE49-F238E27FC236}">
                <a16:creationId xmlns:a16="http://schemas.microsoft.com/office/drawing/2014/main" id="{91A1BBFB-AB99-4C8E-BACE-D8398CAD79A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1669837"/>
              </p:ext>
            </p:extLst>
          </p:nvPr>
        </p:nvGraphicFramePr>
        <p:xfrm>
          <a:off x="422794" y="136821"/>
          <a:ext cx="740308" cy="7853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5" imgW="1879200" imgH="1993320" progId="Photoshop.Image.13">
                  <p:embed/>
                </p:oleObj>
              </mc:Choice>
              <mc:Fallback>
                <p:oleObj name="Image" r:id="rId5" imgW="1879200" imgH="1993320" progId="Photoshop.Image.13">
                  <p:embed/>
                  <p:pic>
                    <p:nvPicPr>
                      <p:cNvPr id="9" name="Objeto 8">
                        <a:extLst>
                          <a:ext uri="{FF2B5EF4-FFF2-40B4-BE49-F238E27FC236}">
                            <a16:creationId xmlns:a16="http://schemas.microsoft.com/office/drawing/2014/main" id="{91A1BBFB-AB99-4C8E-BACE-D8398CAD79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22794" y="136821"/>
                        <a:ext cx="740308" cy="7853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68890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3081375E-C3E2-418D-BC39-B56EB27779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666" y="1167985"/>
            <a:ext cx="10679667" cy="5880595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60EFF56F-DFE9-45D9-9281-B5E5C5B009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220" y="5619794"/>
            <a:ext cx="311899" cy="311899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4F1DEB46-B660-4F16-BA5E-98332F6EB1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334" y="136821"/>
            <a:ext cx="828223" cy="1031165"/>
          </a:xfrm>
          <a:prstGeom prst="rect">
            <a:avLst/>
          </a:prstGeom>
        </p:spPr>
      </p:pic>
      <p:graphicFrame>
        <p:nvGraphicFramePr>
          <p:cNvPr id="11" name="Objeto 10">
            <a:extLst>
              <a:ext uri="{FF2B5EF4-FFF2-40B4-BE49-F238E27FC236}">
                <a16:creationId xmlns:a16="http://schemas.microsoft.com/office/drawing/2014/main" id="{4854AE10-180F-4710-80E7-73CDDAB3EE6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1669837"/>
              </p:ext>
            </p:extLst>
          </p:nvPr>
        </p:nvGraphicFramePr>
        <p:xfrm>
          <a:off x="422794" y="136821"/>
          <a:ext cx="740308" cy="7853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5" imgW="1879200" imgH="1993320" progId="Photoshop.Image.13">
                  <p:embed/>
                </p:oleObj>
              </mc:Choice>
              <mc:Fallback>
                <p:oleObj name="Image" r:id="rId5" imgW="1879200" imgH="1993320" progId="Photoshop.Image.13">
                  <p:embed/>
                  <p:pic>
                    <p:nvPicPr>
                      <p:cNvPr id="11" name="Objeto 10">
                        <a:extLst>
                          <a:ext uri="{FF2B5EF4-FFF2-40B4-BE49-F238E27FC236}">
                            <a16:creationId xmlns:a16="http://schemas.microsoft.com/office/drawing/2014/main" id="{4854AE10-180F-4710-80E7-73CDDAB3EE6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22794" y="136821"/>
                        <a:ext cx="740308" cy="7853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84514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8BC6E28-1B12-4CAF-B538-5526D7ABA9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089" y="1167986"/>
            <a:ext cx="10621112" cy="5096336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53B53194-DA4C-43D9-B933-C2DBCB3D01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57" y="4233906"/>
            <a:ext cx="311899" cy="311899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3B738604-4822-4CF6-A3F9-35F84BBF2B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334" y="136821"/>
            <a:ext cx="828223" cy="1031165"/>
          </a:xfrm>
          <a:prstGeom prst="rect">
            <a:avLst/>
          </a:prstGeom>
        </p:spPr>
      </p:pic>
      <p:graphicFrame>
        <p:nvGraphicFramePr>
          <p:cNvPr id="9" name="Objeto 8">
            <a:extLst>
              <a:ext uri="{FF2B5EF4-FFF2-40B4-BE49-F238E27FC236}">
                <a16:creationId xmlns:a16="http://schemas.microsoft.com/office/drawing/2014/main" id="{1A5210F3-50F0-409E-BB05-17693713C7C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1669837"/>
              </p:ext>
            </p:extLst>
          </p:nvPr>
        </p:nvGraphicFramePr>
        <p:xfrm>
          <a:off x="422794" y="136821"/>
          <a:ext cx="740308" cy="7853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5" imgW="1879200" imgH="1993320" progId="Photoshop.Image.13">
                  <p:embed/>
                </p:oleObj>
              </mc:Choice>
              <mc:Fallback>
                <p:oleObj name="Image" r:id="rId5" imgW="1879200" imgH="1993320" progId="Photoshop.Image.13">
                  <p:embed/>
                  <p:pic>
                    <p:nvPicPr>
                      <p:cNvPr id="9" name="Objeto 8">
                        <a:extLst>
                          <a:ext uri="{FF2B5EF4-FFF2-40B4-BE49-F238E27FC236}">
                            <a16:creationId xmlns:a16="http://schemas.microsoft.com/office/drawing/2014/main" id="{1A5210F3-50F0-409E-BB05-17693713C7C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22794" y="136821"/>
                        <a:ext cx="740308" cy="7853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708622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53593F6-8308-4D5C-855E-0332BE7F2E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918" y="1167985"/>
            <a:ext cx="10494415" cy="5553603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F0E77CE5-44B9-4514-840F-2D183A7B4C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63" y="5000669"/>
            <a:ext cx="311899" cy="311899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17F05938-6B7A-4D56-ACD2-928AF39704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334" y="136821"/>
            <a:ext cx="828223" cy="1031165"/>
          </a:xfrm>
          <a:prstGeom prst="rect">
            <a:avLst/>
          </a:prstGeom>
        </p:spPr>
      </p:pic>
      <p:graphicFrame>
        <p:nvGraphicFramePr>
          <p:cNvPr id="8" name="Objeto 7">
            <a:extLst>
              <a:ext uri="{FF2B5EF4-FFF2-40B4-BE49-F238E27FC236}">
                <a16:creationId xmlns:a16="http://schemas.microsoft.com/office/drawing/2014/main" id="{9259DD5E-F997-4A5C-87F0-5E826266AE2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1669837"/>
              </p:ext>
            </p:extLst>
          </p:nvPr>
        </p:nvGraphicFramePr>
        <p:xfrm>
          <a:off x="422794" y="136821"/>
          <a:ext cx="740308" cy="7853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5" imgW="1879200" imgH="1993320" progId="Photoshop.Image.13">
                  <p:embed/>
                </p:oleObj>
              </mc:Choice>
              <mc:Fallback>
                <p:oleObj name="Image" r:id="rId5" imgW="1879200" imgH="1993320" progId="Photoshop.Image.13">
                  <p:embed/>
                  <p:pic>
                    <p:nvPicPr>
                      <p:cNvPr id="8" name="Objeto 7">
                        <a:extLst>
                          <a:ext uri="{FF2B5EF4-FFF2-40B4-BE49-F238E27FC236}">
                            <a16:creationId xmlns:a16="http://schemas.microsoft.com/office/drawing/2014/main" id="{9259DD5E-F997-4A5C-87F0-5E826266AE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22794" y="136821"/>
                        <a:ext cx="740308" cy="7853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51477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83D9858F-FEE1-43FE-A194-083EEB67BC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794" y="1167986"/>
            <a:ext cx="10644540" cy="559701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B422C034-9729-4EF7-919C-8019B006E9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744" y="5026863"/>
            <a:ext cx="311899" cy="311899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E80AEDF6-CABC-499D-B8DF-513BD26D88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334" y="136821"/>
            <a:ext cx="828223" cy="1031165"/>
          </a:xfrm>
          <a:prstGeom prst="rect">
            <a:avLst/>
          </a:prstGeom>
        </p:spPr>
      </p:pic>
      <p:graphicFrame>
        <p:nvGraphicFramePr>
          <p:cNvPr id="8" name="Objeto 7">
            <a:extLst>
              <a:ext uri="{FF2B5EF4-FFF2-40B4-BE49-F238E27FC236}">
                <a16:creationId xmlns:a16="http://schemas.microsoft.com/office/drawing/2014/main" id="{F9052350-38CA-4429-8780-02CC0A1B7CF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1669837"/>
              </p:ext>
            </p:extLst>
          </p:nvPr>
        </p:nvGraphicFramePr>
        <p:xfrm>
          <a:off x="422794" y="136821"/>
          <a:ext cx="740308" cy="7853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6" imgW="1879200" imgH="1993320" progId="Photoshop.Image.13">
                  <p:embed/>
                </p:oleObj>
              </mc:Choice>
              <mc:Fallback>
                <p:oleObj name="Image" r:id="rId6" imgW="1879200" imgH="1993320" progId="Photoshop.Image.13">
                  <p:embed/>
                  <p:pic>
                    <p:nvPicPr>
                      <p:cNvPr id="8" name="Objeto 7">
                        <a:extLst>
                          <a:ext uri="{FF2B5EF4-FFF2-40B4-BE49-F238E27FC236}">
                            <a16:creationId xmlns:a16="http://schemas.microsoft.com/office/drawing/2014/main" id="{F9052350-38CA-4429-8780-02CC0A1B7C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22794" y="136821"/>
                        <a:ext cx="740308" cy="7853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59198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E6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21A910D3-4FB6-4FDF-BAB3-6C0B0DC31C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585" y="5850284"/>
            <a:ext cx="1704145" cy="768356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080B14D9-E399-46DB-9E6B-5AFBCB94FE5E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25000"/>
          </a:blip>
          <a:stretch>
            <a:fillRect/>
          </a:stretch>
        </p:blipFill>
        <p:spPr>
          <a:xfrm>
            <a:off x="9270220" y="5471162"/>
            <a:ext cx="2375215" cy="1147478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400418EE-AAE3-4134-90BF-053D9665C5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8811" y="2471670"/>
            <a:ext cx="5834378" cy="2999492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F744CE6-81DE-4830-86BA-51F871F42A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8337" y="1950135"/>
            <a:ext cx="3115326" cy="71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11091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747</TotalTime>
  <Words>54</Words>
  <Application>Microsoft Office PowerPoint</Application>
  <PresentationFormat>Widescreen</PresentationFormat>
  <Paragraphs>13</Paragraphs>
  <Slides>11</Slides>
  <Notes>2</Notes>
  <HiddenSlides>0</HiddenSlides>
  <MMClips>0</MMClips>
  <ScaleCrop>false</ScaleCrop>
  <HeadingPairs>
    <vt:vector size="8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Tema do Office</vt:lpstr>
      <vt:lpstr>Adobe Photoshop Image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Genival Júnior</dc:creator>
  <cp:lastModifiedBy>genival.bento@outlook.com</cp:lastModifiedBy>
  <cp:revision>122</cp:revision>
  <dcterms:created xsi:type="dcterms:W3CDTF">2021-02-08T21:58:36Z</dcterms:created>
  <dcterms:modified xsi:type="dcterms:W3CDTF">2021-10-22T23:27:25Z</dcterms:modified>
</cp:coreProperties>
</file>